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страна контрастов и многообразия
</a:t>
            </a:r>
            <a:endParaRPr lang="en-US" sz="2568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океанов, культур и резких контрастов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удивляет сочетанием богатой природы, сложной истории и яркого культурного смешения. Здесь рядом существуют разные языки, столицы, традиции и уровни жизни, а прошлое до сих пор заметно влияет на настоящее.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много историй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Африка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находится на крайнем юге африканского континента и имеет сухопутные границы с Намибией, Ботсваной, Зимбабве, Мозамбиком и Эсватини.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территории ЮАР полностью расположено королевство Лесото, что делает политическую карту региона особенно необычной и хорошо запоминающейся.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омывается Атлантическим и Индийским океанами и тянется примерно на 2 800 километров, поддерживая торговлю и морские связи.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южной окраине Африки влияет на климат, транспортные маршруты и роль страны как важного регионального узла.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рельеф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высоты и удаленность от океана создают заметные природные контрасты, поэтому ландшафты страны меняются очень быстро.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плато и горные районы, а природное разнообразие усиливают сухие внутренние области и уникальная растительность юго-запада.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Южной Африки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видов сырья — основа промышленного значения страны и ее роли в мировом горнодобывающем комплексе.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географии Южной Африки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видов сырья особенно выделяют Южную Африку на карте промышленности Африки.
</a:t>
            </a:r>
            <a:endParaRPr lang="en-US" sz="21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история: от колонизации до демократии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ключевых политических этапов страны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как символ новой страны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Мандела провел 27 лет в заключении, но сохранил верность идее равноправия и отказа от мести как основы будущего страны.
</a:t>
            </a:r>
            <a:endParaRPr lang="en-US" sz="1335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диалогу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он стал ключевой фигурой переговоров, которые помогли мирно перейти от апартеида к демократии.
</a:t>
            </a:r>
            <a:endParaRPr lang="en-US" sz="1335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1994 году Мандела был избран президентом и стал символом политических перемен и национального примирения.
</a:t>
            </a:r>
            <a:endParaRPr lang="en-US" sz="1335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сегодня носят музеи, улицы, аэропорты и День Манделы 18 июля, посвященный служению обществу.
</a:t>
            </a:r>
            <a:endParaRPr lang="en-US" sz="13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повседневная культура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отражают многообразие страны: рядом сосуществуют африкаанс, английский, зулу, коса и другие языки местных общин.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культурный состав населения сформирован африканскими, европейскими и азиатскими традициями, которые переплелись в повседневной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праздники, музыка, мода и городская уличная культура показывают, как традиции не исчезают, а меняются вместе с обществом.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Браай, то есть южноафриканский вариант приготовления на открытом огне, стал не только способом готовки, но и формой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 чем они известны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Южной Африки заметно отличаются по функциям, облику и образу жизни, поэтому их легко сравнивать по одной таблице.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формирует туристический образ страны, Йоханнесбург — экономический, а Дурбан — портовый и культурно смешанный.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и туристическим материалам о городах ЮАР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от шахт до услуг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экономику все еще заметно влияют добывающие отрасли, но в занятости и городском развитии растет роль услуг.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выглядит наиболее широкой частью экономики, тогда как добыча и промышленность остаются базой экспортного потенциала.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статистики ЮАР (последние доступные данные)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сельское хозяйство и туризм поддерживают жизнь страны
</a:t>
            </a:r>
            <a:endParaRPr lang="en-US" sz="2086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 и виноградники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западных и восточных провинциях фермерские хозяйства особенно заметны на фоне гор и равнин. Здесь выращивают виноград, цитрусовые, кукурузу и сахарный тростник, а винодельни и овцеводческие фермы поддерживают местные поселки и поставки на внутренний рынок.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 как часть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Южноафриканское вино известно далеко за пределами страны, а виноградные долины стали частью ее образа. Вокруг ферм формируются рабочие места, развивается переработка продукции и сельский туризм, который знакомит гостей с ландшафтами и хозяйственной жизнью региона.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которые работают на 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приезжают не только ради природы, но и ради ощущений: сафари, музеи, гостиницы, ремесленные рынки и городские набережные создают разный опыт путешествия. Это приносит доходы, поддерживает занятость и помогает сохранять национальные парки и культурные объекты.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образование и молодежная культура меняют страну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работают сильные университеты и исследовательские центры, но качество школ заметно отличается по районам. Для многих подростков путь к хорошему образованию зависит не только от способностей, но и от места проживания и дохода семьи.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среда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культура в ЮАР быстро меняется под влиянием музыки, уличной моды и социальных сетей. Городские пространства становятся площадкой для новых профессий, но цифровые навыки и доступ к ним распределены неравномерно.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хип-хопа, амапиано и местных жанров формируют узнаваемый ритм повседневной жизни. Через музыку и моду молодые люди выражают идентичность, реагируют на общественные перемены и ищут собственный стиль.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открывает путь к блогингу, дизайну, монтажу и другим современным занятиям, однако успех здесь зависит от связи, техники и поддержки. Поэтому образование, цифровая грамотность и доступ к ресурсам становятся особенно важными.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важен для ЮАР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и 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занимает особое место в национальной памяти и ассоциируется со сборной Springboks. Крупные победы воспринимаются не только как спортивный результат, но и как редкий момент общего переживания для людей разных общин.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особенно популярен в городах и поселках, где матчи становятся частью уик-энда и дворовой жизни. Этот вид спорта объединяет болельщиков разных поколений и позволяет молодежи чувствовать себя частью большой страны.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крикета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имеет давние традиции и связан с клубной культурой, школами и соревнованиями высокого уровня. Он дополняет спортивный образ страны, где разные виды спорта отражают разные исторические и социальные слои общества.
</a:t>
            </a:r>
            <a:endParaRPr lang="en-US" sz="1118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голос болельщиков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важных турниров спортивные символы становятся заметнее обычного: люди надевают цвета команды, обсуждают игры и следят за результатами вместе. Так спорт превращается в понятный язык единства и национальной поддержки.
</a:t>
            </a:r>
            <a:endParaRPr lang="en-US" sz="10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охрана природы в Южной Африке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территории, природные ценности и угрозы, с которыми связана охрана природы в ЮАР.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9993"/>
            <a:ext cx="194400" cy="1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транспорта и инфраструктуры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ворота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аэропорты Йоханнесбурга, Кейптауна и Дурбана соединяют страну с другими регионами мира. Они поддерживают деловые поездки, туристический поток и перевозку людей между крупными экономическими центрами.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связывают прибрежные города, внутренние провинции и промышленные районы, обеспечивая движение товаров и пассажиров. Для многих жителей дорога остается главным способом добраться до работы, школы и больницы.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и 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порты особенно важны для экспорта сырья, металлов и сельскохозяйственной продукции. Через них страна соединяет добывающие районы с побережьем и сохраняет свою роль в торговле на континенте.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уязвима к износу, перебоям в электроснабжении и неравному качеству услуг в разных районах. Поэтому обновление сетей становится не только технической задачей, но и условием развития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исторических трудностей к решениям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исторические причины переходят в современные проблемы и какие меры используются для их смягчения.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приоритеты страны во 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росли, а вместе с ними усиливались различия между районами. Накапливались проблемы жилья, транспорта и доступа к услугам, что делало вопрос сбалансированного развития все более заметным.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климатических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нестабильность осадков сильнее повлияли на воду, сельское хозяйство и повседневную жизнь. Общество и государство начали активнее говорить о бережном использовании ресурсов и устойчивых решениях.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Южная Африка ищет баланс между экономическим ростом, защитой природы и социальной справедливостью. Устойчивое развитие стало общей задачей для государства, бизнеса и местных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лучше всего показывают ЮАР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и его панорама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сочетает морской пейзаж, Столовую гору и оживленную набережную Виктории и Альберта. Здесь удобно увидеть, как рядом существуют туристический центр, исторические кварталы и повседневная городская жизнь.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югу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Garden Route, винные долины и мыс Доброй Надежды показывают разные лица юга страны. За один путь можно увидеть океан, горы, фермы и небольшие города с яркой локальной атмосферой.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ради которой едут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Крюгера и Драконовы горы дают возможность увидеть дикую природу, широкие ландшафты и редкие экосистемы. Именно такое сочетание природных сцен и культурных впечатлений делает страну особенно привлекательной для туристов.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выводов о Южной Африке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75" y="2257363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имеет три столицы, и это сразу выделяет ее на карте мира. Такая система отражает исторический компромисс между разными регионами и политическими центрами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58142" y="2257302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закреплено 11 официальных языков, что хорошо показывает ее культурное многообразие. В повседневной жизни это видно в школах, СМИ, названиях улиц и общении между разными общинами.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3903105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апартеида завершилась в 1994 году, когда состоялись первые всеобщие выборы. Этот год стал поворотным моментом, после которого страна начала строить демократию и политику примирения.
</a:t>
            </a:r>
            <a:endParaRPr lang="en-US" sz="981" dirty="0"/>
          </a:p>
        </p:txBody>
      </p:sp>
      <p:sp>
        <p:nvSpPr>
          <p:cNvPr id="14" name="Text 5"/>
          <p:cNvSpPr txBox="1"/>
          <p:nvPr/>
        </p:nvSpPr>
        <p:spPr>
          <a:xfrm>
            <a:off x="5648086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Крюгер и Кейптаун часто воспринимаются как символы природы и туризма, а не только как географические точки. Они помогают понять, почему ЮАР называют страной впечатляющих контрастов и ландшафтов.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3076" y="2270060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золото, платину и развивающиеся сервисы, поэтому у страны одновременно есть ресурсная база и современный городской сектор. Это сочетание делает ее важной для всего региона.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страна контрастов и возможностей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объединяет контрасты: природное богатство, многоязычие, сложную историю и современные вызовы. Именно поэтому ее прошлое, культура и экономика так тесно связаны и требуют внимательного взгляда.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2026-07-27T04:08:24Z</dcterms:created>
  <dcterms:modified xsi:type="dcterms:W3CDTF">2026-07-27T04:08:24Z</dcterms:modified>
</cp:coreProperties>
</file>