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Античности: начало европейской литературной традиции
</a:t>
            </a:r>
            <a:endParaRPr lang="en-US" sz="322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поэзия заложила основы европейской литературы.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родилась античная поэзия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возникла в Греции и Риме, сначала жила в устном исполнении и звучала на праздниках, в обрядах и состязаниях поэтов.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традиция и первые певцы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распространения письма стихи запоминали наизусть и передавали от исполнителя к слушателю. Так поэзия сохранялась как живая память общины и менялась очень медленно.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Аэды и рапсоды пели длинные сказания о богах, героях и важных событиях. Их выступления помогали людям узнавать общие мифы и представлять прошлое как часть своей культуры.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постоянные эпитеты и чёткий ритм облегчали запоминание текста. Эти приёмы делали речь выразительной и узнаваемой даже для большой слушательской аудитории.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античной поэзии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не существовали изолированно: они влияли друг на друга и формировали общую литературную систему Античности.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занимает ведущую позицию, а лирика и драма расширяют поэзию до личных чувств и театра.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античной литературы; традиционная классификация жанров
</a:t>
            </a:r>
            <a:endParaRPr lang="en-US" sz="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 героический эпос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«Илиада»: война и честь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рассказывает о Троянской войне и показывает, как сражение меняет судьбы людей. В центре внимания — мужество, гнев, честь и трагическая цена славы.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«Одиссея»: путь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описывает долгие странствия Одиссея, который стремится вернуться на родину. В этом сюжете особенно заметны смекалка, терпение и верность дому.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античный эпос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поэма обычно развертывает широкий сюжет, где действуют многие герои и целые народы. Такое повествование создаёт ощущение большой исторической и мифологической картины.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эпоса торжественный и величавый. Автор часто использует длинные описания, сравнения и обращения к богам, чтобы подчеркнуть значимость событий.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эпоса характерны повторяющиеся формулы и устойчивые выражения. Они помогали слушателям следить за текстом и делали рассказ более запоминающимся.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герой думает не только о себе. Его поступки связаны с честью рода, славой и тем, как о нём будут помнить потомки.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и римская поэзия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римская поэзия развивалась на основе греческой, но ставила другие смысловые акценты.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поэзия сильнее связана с мифом и полисной культурой, а римская — с государством, долгом и исторической памятью.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античной литературы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46366"/>
            <a:ext cx="559500" cy="44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Лирика: поэзия личных чувств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стихи часто исполнялись под лиру или авлос. Музыка помогала передать настроение и делала короткий текст более выразительным и запоминающимся.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произведения обычно короче эпоса. В них особенно важны точное слово, ясный образ и умение сказать о сложном без лишних подробностей.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особенно часто говорилось о любви, дружбе и разлуке. Поэт стремился передать не событие, а внутреннее состояние человека в конкретный момент.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размышление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соединяет радость, печаль и размышления о жизни. Через природу, время и смену чувств поэт показывает, как меняется человек.
</a:t>
            </a:r>
            <a:endParaRPr lang="en-US" sz="9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Сапфо: поэзия тонких переживаний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Сапфо жила на острове Лесбос в VII–VI веках до н. э. Её стихи передают личные чувства с редкой для древности искренностью и точностью образов.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поэзии часто встречаются море, цветы, вечерний свет и волнение сердца. До нас дошли в основном фрагменты, но даже они показывают силу её дара.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век до н. э.
</a:t>
            </a:r>
            <a:endParaRPr lang="en-US" sz="596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Горация важно избегать крайностей и сохранять меру в чувствах, поступках и взглядах на жизнь.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литературная традиция; биографические сведения о Горации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временем, когда Гораций создал свои оды и сформулировал идею внутреннего равновесия.
</a:t>
            </a:r>
            <a:endParaRPr lang="en-US" sz="21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античная поэма дошла до читателя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сюжета от устного предания к школьному изучению и научной филологии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Боги, судьба и человек в античной поэзии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в античных поэмах и мифах вмешиваются в жизнь людей, подсказывают, предупреждают или вводят в заблуждение, но окончательное решение герой всё равно принимает сам.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изображается как сила, которой трудно противостоять: даже смелый и умный человек не всегда может изменить заранее назначенный исход своей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античная поэзия соединяет величие и трагедию: герой может быть благородным, но всё равно терпит поражение, оставаясь достойным уважения.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античной поэзии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эти темы распределялись по-разному: в эпосе сильнее звучали подвиг и слава, а в лирике — чувства, разлука и личные переживания.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Античности чаще всего говорит о выборе человека, его чести и внутреннем мире, соединяя личное и общечеловеческое.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античной литературы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и мифы превращений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I века н. э.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создаёт поэму «Метаморфозы», собирая в одном произведении множество мифов о чудесных изменениях людей, богов и природы.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превращений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мифов меняют облик: становятся деревьями, животными, камнями или созвездиями. Так поэт показывает, что мир в мифе постоянно движется и меняется.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поэмы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«Метаморфозы» сохранили для потомков целый мир античных историй и стали важным источником для художников, писателей и читателей последующих эпох.
</a:t>
            </a:r>
            <a:endParaRPr lang="en-US" sz="10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поэзия и театр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как голос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греческом театре хор не просто сопровождал действие, а комментировал его и помогал зрителям понять смысл событий. Его пение и стихотворная речь соединяли поэзию с музыкой и общим ритмом спектакля.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ставшие пьесами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трагедий и комедий часто брали из известных мифов, поэтому зрители сразу узнавали героев и могли следить не только за событием, но и за его новым, сценическим звучанием. Так поэзия переходила в театр.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как театральный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афинских праздниках выступления превращались в большое общественное событие. Здесь рядом существовали состязание драматургов, музыка, игра актёров и разговор о важных для города темах.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поэты античности и их вклад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какие жанры и произведения связаны с главными авторами античной литературы.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укрепил свой жанр, поэтому античная поэзия стала основой для многих европейских литературных форм.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литературная традиция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античная поэзия важна сегодня
</a:t>
            </a:r>
            <a:endParaRPr lang="en-US" sz="275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образы до сих пор узнаваемы: герои, музы, олимпийские боги и сюжеты о странствиях встречаются в книгах, фильмах, живописи и даже в названиях проектов.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изучение античности помогает понимать, откуда пришли многие выражения, мотивы и литературные приёмы, которые позже использовали писатели разных стран.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поэзия научила европейскую культуру ценить красоту слова, ясную форму и умение говорить о важном через миф и историю.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её считают частью культурной памяти Европы: она связывает современного читателя с очень древним, но всё ещё живым миром.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античного текста до наших дней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произведение проходит от создания и чтения вслух до хранения, утрат и научного изучения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признаки античной поэзии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античных стихов особенно важны ритм и размер: они помогали запоминать текст, а также делали чтение и исполнение более торжественным и выразительным.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использовали повтор, постоянные эпитеты и мифологические образы, чтобы создать ясную, красивую и легко узнаваемую художественную картину.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чувствуется стремление к гармонии: форма, звук и смысл должны были соединяться так, чтобы слово звучало и красиво, и убедительно.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поэзия: урок на века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поэзия научила европейскую литературу говорить о героизме, любви и долге через ясную и красивую форму. Её сюжеты и образы по-прежнему помогают понимать человека и культуру.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2026-05-22T20:34:12Z</dcterms:created>
  <dcterms:modified xsi:type="dcterms:W3CDTF">2026-05-22T20:34:12Z</dcterms:modified>
</cp:coreProperties>
</file>