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294300"/>
            <a:ext cx="685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понятий о средах обитания
</a:t>
            </a:r>
            <a:endParaRPr lang="en-US" sz="4188" dirty="0"/>
          </a:p>
        </p:txBody>
      </p:sp>
      <p:sp>
        <p:nvSpPr>
          <p:cNvPr id="4" name="Text 1"/>
          <p:cNvSpPr txBox="1"/>
          <p:nvPr/>
        </p:nvSpPr>
        <p:spPr>
          <a:xfrm>
            <a:off x="5379725" y="2956550"/>
            <a:ext cx="3584100" cy="14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— комплекс условий для жизни и развития организмов.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380042" y="4674300"/>
            <a:ext cx="35841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изучения сред обитания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среды началось в XIX веке и помогает понять, как виды приспосабливаются и выживают на Земле, влияя на их цикл жизни и размножение.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95774"/>
            <a:ext cx="2109000" cy="15282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2100" y="827135"/>
            <a:ext cx="2400600" cy="19739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2400" y="933185"/>
            <a:ext cx="2040900" cy="1917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0100" y="1313013"/>
            <a:ext cx="2040900" cy="145892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3095266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покрывает большую часть планеты, создавая уникальные условия для жизни. Рыбы, водоросли и морские млекопитающие населяют её, адаптируясь к солёности и глубине.
</a:t>
            </a:r>
            <a:endParaRPr lang="en-US" sz="1169" dirty="0"/>
          </a:p>
        </p:txBody>
      </p:sp>
      <p:sp>
        <p:nvSpPr>
          <p:cNvPr id="10" name="Text 2"/>
          <p:cNvSpPr txBox="1"/>
          <p:nvPr/>
        </p:nvSpPr>
        <p:spPr>
          <a:xfrm>
            <a:off x="2464050" y="2983068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
</a:t>
            </a:r>
            <a:pPr algn="ctr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среда характеризуется изменчивыми температурами и сезонными колебаниями. Здесь обитают растения, насекомые, птицы и млекопитающие, приспособленные к суше и воздуху.
</a:t>
            </a:r>
            <a:endParaRPr lang="en-US" sz="1164" dirty="0"/>
          </a:p>
        </p:txBody>
      </p:sp>
      <p:sp>
        <p:nvSpPr>
          <p:cNvPr id="11" name="Text 3"/>
          <p:cNvSpPr txBox="1"/>
          <p:nvPr/>
        </p:nvSpPr>
        <p:spPr>
          <a:xfrm>
            <a:off x="5059125" y="3095266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богата минералами и органическими веществами. В ней живут разнообразные микроорганизмы и беспозвоночные, играющие ключевую роль в разложении и питании растений.
</a:t>
            </a:r>
            <a:endParaRPr lang="en-US" sz="1169" dirty="0"/>
          </a:p>
        </p:txBody>
      </p:sp>
      <p:sp>
        <p:nvSpPr>
          <p:cNvPr id="12" name="Text 4"/>
          <p:cNvSpPr txBox="1"/>
          <p:nvPr/>
        </p:nvSpPr>
        <p:spPr>
          <a:xfrm>
            <a:off x="7128900" y="2957500"/>
            <a:ext cx="1841700" cy="14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среда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среда внутри или на других организмах. Паразиты, симбионты и эпифиты выживают благодаря тесной связи с хозяевами и проявляют уникальные формы взаимосвязей.
</a:t>
            </a:r>
            <a:endParaRPr lang="en-US" sz="1169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сред обитания на Земле
</a:t>
            </a:r>
            <a:endParaRPr lang="en-US" sz="33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водной среды
</a:t>
            </a:r>
            <a:endParaRPr lang="en-US" sz="3336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занимает 71% поверхности планеты и включает реки, озёра и океаны с разной солёностью.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приспособлены к различным глубинам и течениям, что определяет биоразнообразие и условия обитания.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влияет на рост водорослей и планктона, основного звена многих экосистем.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кислорода в воде критичен для дыхания водных организмов и их жизнедеятельности.
</a:t>
            </a:r>
            <a:endParaRPr lang="en-US" sz="11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наземно-воздушной среды
</a:t>
            </a:r>
            <a:endParaRPr lang="en-US" sz="3607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зависят от температуры и влажности воздуха, что влияет на их рост и активность.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насекомые используют световой режим и смену сезонов для миграций и размножения.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на суше: жук-носорог защищён твёрдым панцирем, а клён приспособлен к сезонному изменению климата.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среда: состав и обитатели
</a:t>
            </a:r>
            <a:endParaRPr lang="en-US" sz="3655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и структурный состав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содержит минеральные соли, органические остатки и влагу, создавая благоприятные условия для жизни многих организмов. Её структура влияет на воздушный и водный обмен.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почвенной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обитают дождевые черви, бактерии, грибы и корни растений, обеспечивающие разложение органики и насыщение почвы питательными веществами.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организменной среды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пример остриц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Острицы живут в кишечнике человека, используя его организм для питания и размножения. Это пример паразитизма, когда один организм получает выгоду, а другой страдает.
</a:t>
            </a:r>
            <a:endParaRPr lang="en-US" sz="1069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бактерий и жвачных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жвачных обитают бактерии, помогающие переваривать сложные растительные волокна. Такая взаимовыгодная связь улучшает пищеварение и здоровье хозяина.
</a:t>
            </a:r>
            <a:endParaRPr lang="en-US" sz="1029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Эпифиты на коре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растут на поверхности стволов и веток, не причиняя вреда дереву. Они используют деревья как опору, получая доступ к свету и воздуху.
</a:t>
            </a:r>
            <a:endParaRPr lang="en-US" sz="1183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обитателей по средам
</a:t>
            </a:r>
            <a:endParaRPr lang="en-US" sz="305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и наземно-воздушная среды формируют основу биологического разнообразия Земли благодаря обширным местообитаниям.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предпочитает водные и наземные условия, влияя на экосистему и биогеохимические циклы.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«Биология, 7 класс», 2021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32475"/>
            <a:ext cx="552900" cy="5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112842"/>
            <a:ext cx="552900" cy="4914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факторов среды и примеры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температуру, свет и влагу, которые напрямую влияют на рост и развитие организмов в любой среде.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с живыми организмами: конкуренция, симбиоз, хищничество оказывают воздействие на популяции и виды.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проявляется в загрязнении, изменении ландшафтов и введении чужеродных видов, что нарушает естественный баланс.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абиотических факторов для биоты
</a:t>
            </a:r>
            <a:endParaRPr lang="en-US" sz="3099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 и свет регулируют жизненные процессы, от фотосинтеза до поведения животных, определяя выживаемость 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и физические условия среды влияют на распределение организмов и их адаптации к окружающей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живыми организмами
</a:t>
            </a:r>
            <a:endParaRPr lang="en-US" sz="2995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возникает, когда виды борются за одни и те же ресурсы, например, воробьи борются за пищу и места гнездования в городе.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хищник-жертва регулируют численность популяций: волки охотятся на зайцев, поддерживая баланс в экосистеме.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взаимовыгодные отношения, как у листьев и азотфиксирующих бактерий, которые помогают растениям получать дополнительные питательные вещества.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проявляется, когда один организм живёт за счёт другого, нанося ему вред, например, блохи питаются кровью кошек, снижая их здоровье.
</a:t>
            </a:r>
            <a:endParaRPr lang="en-US" sz="11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влияния человека на среду
</a:t>
            </a:r>
            <a:endParaRPr lang="en-US" sz="3364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промышленных отходов загрязняют воздух и воду, ухудшая условия жизни многих видов и вызывая болезни у животных и растений.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уничтожение лесных массивов приводит к потере среды обитания для множества видов и снижению биоразнообразия.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осушают для сельского хозяйства, что меняет гидрологический режим и снижает численность водных и береговых организмов.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чужеродных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Импортированные виды могут вытеснять местных животных и растений, нарушая естественные экосистемы и вызывая биологические дисбалансы.
</a:t>
            </a:r>
            <a:endParaRPr lang="en-US" sz="10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9420" y="1254037"/>
            <a:ext cx="3753361" cy="1882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и примеры организмов
</a:t>
            </a:r>
            <a:endParaRPr lang="en-US" sz="342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среды обитания с типичными представителями и особенностями каждой среды.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среда создает уникальные условия, формирующие разнообразные способы адаптации и выживания организмов.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«Биология», 2021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 среде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 включают форму тела и структуру конечностей, как у рыб с плавниками для жизни в воде.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особенности помогают организмам регулировать процесс дыхания или температуру тела, например, горб верблюда для хранения жира.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приспособления включают миграции и зимнюю спячку, что позволяет лучше переносить сезонные изменения и неблагоприятные условия.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адаптации организмов к изменяющейся среде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выработки устойчивых признаков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экологическая ниша и конкуренция?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— это набор условий, которые необходимы виду для нормальной жизнедеятельности и размножения в природе.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у разных видов совпадают, возникает конкуренция за ресурсы, что может привести к изменению поведения или миграции одних из них.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конкуренции включают борьбу воробьёв и скворцов за корм в городах и белок с бурундуками в лесных 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среды и их последствия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 масштабные пожары уничтожают растительность и среду обитания птиц и млекопитающих, снижая видовое разнообразие.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нефти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водных экосистем нефтью приводит к гибели гидробионтов и нарушению пищевых цепей.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отсутствие осадков вызывает миграции животных и сокращение популяций, снижая общую биоразнообразность регионов.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450" y="1119028"/>
            <a:ext cx="5288100" cy="41003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спячка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12288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миграции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мигрируют весной и осенью в поисках благоприятных условий для жизни и размножения, избегая холодов и недостатка пищи. Это важная часть их жизненного цикла.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593700"/>
            <a:ext cx="47676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холодному периоду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впадают в спячку зимой, снижая активность и экономя энергию. Это помогает пережить сезон с ограниченными ресурсами и холодной погодой.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экосистемам и меры по их охране
</a:t>
            </a:r>
            <a:endParaRPr lang="en-US" sz="3361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Загрязнение: вредные выбросы и отходы разрушают естественные условия обитания и здоровье живых организмов.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чужеродных видов нарушает экосистемный баланс, вытесняя местные виды и приводя к экологическим проблемам.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помогает сохранить редкие и исчезающие виды, обеспечивая им безопасную среду для жизни.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просвещение населения способствует формированию ответственного отношения к природе и активным мерам по её защите.
</a:t>
            </a:r>
            <a:endParaRPr lang="en-US" sz="119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обитания: фундамент жизни на Земле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формируют разнообразие и приспособления видов. Их защита — ключ к сохранению природы и устойчивому развитию человечества в долгосрочной перспективе.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2026-05-07T08:20:20Z</dcterms:created>
  <dcterms:modified xsi:type="dcterms:W3CDTF">2026-05-07T08:20:20Z</dcterms:modified>
</cp:coreProperties>
</file>