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языка: основа успешного изучения
</a:t>
            </a:r>
            <a:endParaRPr lang="en-US" sz="315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— фундамент чёткого понимания и выражения на английском 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английскую грамматику?
</a:t>
            </a:r>
            <a:endParaRPr lang="en-US" sz="293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ясно формулировать мысли, избегать ошибок и расширяет возможности в учёбе и профессии, открывая доступ к международному общению и ресурсам.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грамматика английского языка?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— система правил для построения слов и предложений, обеспечивающая правильное использование языка в речи и письме.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включает в себя морфологию, изучающую формы слов, и синтаксис, который отвечает за порядок и структуру предложений.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знания грамматики невозможно грамотно выражать свои мысли и понимать собеседников на 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 английском языке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восемь главных частей речи: существительные, глаголы, прилагательные, наречия, местоимения, предлоги, союзы и артикли. Каждая из них играет свою роль в построении предложения.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частей речи в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слов помогает правильно их использовать и связывать в осмысленные высказывания, что важно для общения и 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частей речи в английском тексте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отражает особенности языка в литературных и учебных текстах, выделяя основные смысловые группы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текста состоит из существительных и глаголов, что подчёркивает их ключевую роль в передаче 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учебных текстов, 2022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английского языка: структура предложений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структура предложения — подлежащее, сказуемое и дополнение, что упрощает понимание и построение фраз.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преобладает прямой порядок слов, что отличается от многих других языков с более свободным порядком.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отрицания образуются с помощью вспомогательных и модальных глаголов, что важно запомнить для правильной речи.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синтаксиса помогает создавать логичные и грамматически правильные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английского глагола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— базовое 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регулярных действий и фактов. Например, "She walks to school" означает привычное действие.
</a:t>
            </a:r>
            <a:endParaRPr lang="en-US" sz="1091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— настоящее продолженное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действия, происходящие в момент речи или временные ситуации. Например, "He is reading a book" описывает текущее действие.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— завершённое действие с 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 действие, завершённое к настоящему моменту с результатом. Например, "They have finished homework".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— длительность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 продолжительность или недавность действия, например: "I have been studying for two hours."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92223"/>
            <a:ext cx="3563700" cy="959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Present Simple и Present Continuous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между этими временами и типичные слова-указатели, которые помогают правильно выбирать время.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этими временами часто вызывает ошибки, но помогает точнее описывать действия в реальном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английского языка,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 английском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'the' используется, когда объект известен собеседнику или уже упоминался ранее.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'a' и 'an' применяются при упоминании объекта впервые или при обобщении.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 характерно для неисчислимых существительных и имён собственных, что следует учитывать для правильной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подлежащего и сказуемого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согласования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изменяется в зависимости от лица и числа подлежащего — в третьем лице единственного числа к глаголу добавляется окончание -s.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местоимением 'I' используется форма 'am', с 'you' и во множественном числе — 'are', что важно для точного построения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местоимений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заменяют имена существительные и указывают на участников речи: I, you, he и другие. Они помогают избежать повторов и делают речь более естественной.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местоимения, например my, your, his, указывают на принадлежность. Их правильное использование помогает точно выражать отношение между объектами и говорящими.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(myself, yourself) применяются, когда действие возвращается на субъект. Они усиливают смысл и уточняют структуру предложения.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с неправильным выбором типа и формы местоимений. Ученикам важно понимать правила и практиковаться для правильного употребления.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артикля в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учащиеся забывают ставить артикль перед существительными, например говорят «I have book» вместо «I have a book». Это снижает точность и делает фразу неполной.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слов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структуре предложения, например «He always late», нарушают смысл и ставят слушателя в затруднение. Верный порядок — «He is always late» — делает речь понятной.
</a:t>
            </a:r>
            <a:endParaRPr lang="en-US" sz="810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употребление времён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неправильного времени, как в примере «I have seen him yesterday» вместо «I saw him yesterday», сбивает с толку и затрудняет понимание хронологии событий.
</a:t>
            </a:r>
            <a:endParaRPr lang="en-US" sz="81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английской грамматики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 место их в 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чаще всего располагаются после подлежащего или перед основным глаголом, например: She quickly finished her homework, что подчёркивает обстоятельства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ставится в конце предложения, например: He speaks English well. Позиция наречия влияет на акцент и смысл высказывания.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правильного порядка наречий может менять смысл или сделать фразу трудной для понимания, поэтому важно придерживаться стандартных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английского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для правильного составления фраз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употреблении much/many и few/little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(much) используется с неисчислимыми существительными, например much water, что подчёркивает объём или степень.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(many) применимо к исчисляемым существительным: many apples указывает на количество предметов.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и little обозначают малое количество: few books — мало книг, little time — мало времени. Они подчёркивают недостаток чего-либо.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зависит от типа существительного, что важно для точной и грамотной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глаголы: can, must, should, may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функция модальных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выражают различные значения: can — возможность, must — обязанность, should — совет, may — разрешение. Они не изменяются по лицам и числам.
</a:t>
            </a:r>
            <a:endParaRPr lang="en-US" sz="119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 разных контекстах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can часто используется для обозначения умения: I can swim. Must подчёркивает необходимость: You must finish homework. May применяется для вежливого разрешения.
</a:t>
            </a:r>
            <a:endParaRPr lang="en-US" sz="11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грамматике английского и русского языков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выделяет ключевые структурные особенности двух языков.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 более фиксирована по структуре, в то время как русский язык использует систему падежей и рода, требующую иного подхода к обучению.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английского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грамматики на понимание английских текстов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грамматических правил облегчает восприятие как простых, так и сложных английских текстов, позволяя правильно интерпретировать структуру и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конструкции помогают выделить ключевые детали и понять логику изложения, что особенно важно при чтении научных статей и новостных материалов.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грамматической базы затрудняет понимание, вызывает неправильные выводы и снижает качество восприятия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в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грамматических структур способствует точности выражения мыслей. В примерах диалогов видно, как грамматика помогает избежать недоразумений и сделать общение эффективным.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взаимопонимание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 корректная речь вызывает уважение у собеседников и способствует формированию доверия. Чёткое построение фраз облегчает обмен информацией и укрепляет профессиональные связи.
</a:t>
            </a:r>
            <a:endParaRPr lang="en-US" sz="93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— ключ к успешной коммуникации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грамматики для школьников: путь к успеху
</a:t>
            </a:r>
            <a:pPr algn="ctr" indent="0" marL="0">
              <a:lnSpc>
                <a:spcPct val="90000"/>
              </a:lnSpc>
              <a:buNone/>
            </a:pPr>
            <a:r>
              <a:rPr lang="en-US" sz="3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грамматики английского языка расширяет возможности обучения и общения, помогает уверенно сдать экзамены и пользоваться языком в реальной жизни.
</a:t>
            </a:r>
            <a:endParaRPr lang="en-US" sz="31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2026-05-07T05:06:52Z</dcterms:created>
  <dcterms:modified xsi:type="dcterms:W3CDTF">2026-05-07T05:06:52Z</dcterms:modified>
</cp:coreProperties>
</file>