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потребления: раскрытие сути и ключевых аспектов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формирование общества потребления через экономику, культуру и социальные изменения.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становление термина «общество потребления»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«общество потребления» возникло в середине XX века в США и Европе, описывая массовое производство и рост потребления благодаря урбанизации, новым технологиям и культурным сдвигам.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конвейерной сборки Генри Фордом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1913 году Генри Форд применил конвейерное производство, что резко снизило себестоимость автомобилей и ускорило выпуск товаров. Этот прорыв стал основой доступности продуктов для широкой публики.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отраслей массового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охватило не только автомобили, но и одежду, бытовую технику и продукты питания, изменяя традиционные торговые и производственные модели.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потенциала США и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 конце XIX — начале XX века обеспечила значительный рост объемов производства, подготовив почву для расширения потребительского рынка и новых социальных институтов.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предпосылки: индустриализация и массовое производство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и насыщение рынка товарами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наблюдался бурный рост производства автомобилей и бытовой техники, укрепляя экономику и стимулируя потребительский спрос.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производства свидетельствует о насыщении массового рынка доступными товарами, формируя основу общества 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исторические статистические обзоры промышленности США
</a:t>
            </a:r>
            <a:endParaRPr lang="en-US" sz="9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1800 до 3000 долларов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доход американских семей значительно вырос, поддерживая рост 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США, XX век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среднего дохода в США с 1910 по 1930 год содействовал появлению широкого среднего класса и расширению рынка потребительских товаров.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радио в 1920 году в США обеспечило новую платформу для массовой информации и эффективной рекламы товаров.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журналы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печатных изданий расширило доступ к рекламе и новостям о потребительских новинках.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Каталоги крупных ритейлеров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Sears Roebuck и другие создали каталоги, позволяющие заказывать товары дистанционно, расширяя рынок за пределы городов.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информирование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реклама стала мощным инструментом привлечения внимания покупателей и увеличения спроса на различные товары.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коммуникации: ключевые факторы расширения потребления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и удешевление продукции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производственных процессов позволила снизить себестоимость товаров, делая их доступными для широких слоев населения. Примером служит Ford Model T — массовый автомобиль, выпущенный более 15 миллионов раз.
</a:t>
            </a:r>
            <a:endParaRPr lang="en-US" sz="969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Унификация запчастей и совместимость продукции облегчали ремонт и обслуживание, обеспечивая массовое распространение товаров с одинаковыми характеристиками и внешним видом.
</a:t>
            </a:r>
            <a:endParaRPr lang="en-US" sz="102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перестала быть главной целью покупок — на первый план вышло желание обладать новинками и престижными товарами.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мотивации: от экономии к культуре потребления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моды стимулировало регулярное обновление гардероба и бытовых предметов, что формировало новые потребительские привычки.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начала задействовать эмоциональные и социальные мотивы, обещая успех и признание через приобретение товаров.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потребительских желаний над рациональностью привело к развитию культуры потребления как социального явления.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рынка: инновации в торговле и доступность товаров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самообслуживания и кредитование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 году в США открыли первый магазин самообслуживания Piggly Wiggly, что существенно изменило формат торговли. Банковские кредиты и рассрочка сделали товары более доступными для массового потребителя.
</a:t>
            </a:r>
            <a:endParaRPr lang="en-US" sz="1031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сети розничной торговли Woolworth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Woolworth к середине XX века открыла более 1000 магазинов, став символом демократизации потребления и новаторства в розничной торговле.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рекламные агентства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годах в США появились ведущие агентства, такие как J. Walter Thompson и McCann Erickson, которые внедряли инновационные методы влияния на массовое сознание через рекламу, формируя новые потребительские стандарты.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Coca-Cola и Ford как символы культуры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рекламные кампании сделали эти бренды узнаваемыми по всему миру, стимулируя спрос и формируя лояльность потребителей, что стало важной частью маркетинговой стратегии.
</a:t>
            </a:r>
            <a:endParaRPr lang="en-US" sz="98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брендинг: драйверы потребительского спроса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культуры досуга и потребления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1920–1930-х годах культура досуга активизировалась: кинотеатры и радио стали массовыми развлечениями, а спортивные события привлекли широкие слои населения.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и общественного благосостояния способствовал популяризации моды, музыки и разнообразных форм отдыха как ключевых элементов повседневной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новый подход к времени свободного от работы: расширился внутренний туризм, развивались хобби и появились первые туристические агентства.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подъем: рост доходов и доступность товаров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1960-м бытовая техника стала массовым атрибутом дома, что отражает общий рост уровня жизни и технологическое развитие в послевоенный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существенное повышение материального благополучия и расширение потребительского рынка в послевоенных США.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экономических исследований США
</a:t>
            </a:r>
            <a:endParaRPr lang="en-US" sz="9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93210"/>
            <a:ext cx="6060571" cy="21657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Потребительская техника в странах Запада и Востока (1970)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распространённость телевизоров и автомобилей в ФРГ, СССР и Китае, демонстрируя различия в экономических моделях и уровне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имели значительно более высокий уровень потребления техники по сравнению с социалистическими, что отражало разницу экономических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ООН и национальных статистических служб, 1970 г.
</a:t>
            </a:r>
            <a:endParaRPr lang="en-US" sz="8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внедрение пластиковых материалов привело к массовому производству одноразовой упаковки, которая стала стандартом в быту, снижая затраты, но увеличивая экологическую нагрузку.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потребительских товаров, таких как электроника и одежда fast fashion, создала культуру постоянного обновления и сокращённого жизненного цикла продукции.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«Одноразовая культура» и её черты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Существенный рост производства и утилизации пластика вызвал масштабное загрязнение водных и земельных экосистем, нарушая природное равновесие.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потребительских товаров усилила образование отходов, способствуя истощению ресурсов и загрязнению окружающей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объёмов бытовых отходов осложнило проблемы утилизации и переработки, создавая накопления мусора и «плавучие мусорные острова» в океанах.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появились экологические движения, призывающие к снижению потребления и развитию устойчивых моделей производства и потребления.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массового потребления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культурная роль потребления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стало способом выражения социального статуса: брендовые товары и стиль жизни определяют индивидуальную и групповую идентичность.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эстетика сформировалась благодаря дизайну продукции, который влияет на поведение покупателей и увеличивает привлекательность товаров.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индустрии брендинга интегрировало потребителей в определённые социальные и культурные практики, превращая покупку в элемент самовыражения.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 год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Бодрийяр публикует «Общество потребления», анализируя переход от реальных потребностей к искусственно созданным желаниям.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Герберт Маркузе указывает на отчуждение и конформизм, связанный с обществом потребления, подчеркивая утрату духовных ценностей.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отмечают манипуляцию сознанием, влияние рекламы на самооценку молодежи и рост потребительского конформизма в обществе.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 общественная критика общества потребления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в XXI веке: инновации и цифровая трансформация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электронной коммерции и социальных сетей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платформ Amazon, Alibaba и социал-медиа радикально изменило способы покупки и рекламы, открывая безграничные возможности онлайн-торговли и коммуникаций.
</a:t>
            </a:r>
            <a:endParaRPr lang="en-US" sz="1155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тренды и противоречия современного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движение осознанного потребления и минимализма, но массовая популярность быстрой моды и геймификация стимулируют непрерывное потребление и обновление товаров.
</a:t>
            </a:r>
            <a:endParaRPr lang="en-US" sz="11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перспективы будущего общества потребления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ускоряет переход к сервисной экономике, расширяя доступ к услугам и меняя модели владения и потребления товаров.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экосознания способствует развитию устойчивых брендов и законодательных инициатив по снижению отходов и защиты окружающей среды.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Балансирование между индивидуальными стремлениями и коллективной ответственностью требует переосмысления этики и ценностей потребления.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потребления: исторический опыт и вызовы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потребления сформировалось под влиянием комплексных изменений и оставило глубокий след в культуре, экономике и экологии, требуя ответственного подхода к его дальнейшему развитию.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2026-05-11T04:47:55Z</dcterms:created>
  <dcterms:modified xsi:type="dcterms:W3CDTF">2026-05-11T04:47:55Z</dcterms:modified>
</cp:coreProperties>
</file>