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темы: что нам действительно необходимо?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Рассматриваем, как подростки отличают настоящие потребности от навязанных желаний.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изменялись вместе с обществом: от выживания в первобытности до групповой принадлежности и культурных различий. Эти изменения отражают развитие экономики, технологий и социальных норм.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потребностей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Маслоу: ступени человеческих потребностей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310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310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нужды — еда, вода, сон — обеспечивают выживание человека и фундамент для всех последующих уровней.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237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237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жильё, здоровье и стабильность, критически важные для чувства защищённости и спокойствия.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164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5164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социальных связей: семья, дружба и поддержка сообщества формируют чувство принятия.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278438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78438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признания и достойной самооценки стимулирует личностный рост и уверенность.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966963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Самореализация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966963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Высший уровень, где человек стремится к развитию творческого потенциала и максимальному раскрытию личности.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643" y="1225603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общества на восприятие нужного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качество и доступность обучения — обязательный элемент «необходимого» для успешного будущего подростков.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базовый стандарт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гаджеты воспринимаются не только как инструменты, но и как символы статуса и самостоятельности.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гаджеты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Европе высока роль семейных традиций в формировании норм и потребительских привычек подростков.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смешивает культурные стандарты, влияя на формирование гибких представлений о необходимом.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традиции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российских подростков: динамика 2020–2023 гг.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Российской академии образования,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 рост интереса к ментальному здоровью и экологичным товарам, подчеркивающий изменение приоритетов.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психологический комфорт закрепились как основные направления подростковых потребностей.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— ежедневный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школьник России проводит в онлайне около 4,5 часов в день, используя смартфон как основной инструмент общения и получения информации.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участвуют в соцсетях, формируя своё социальное пространство и влияя на собственные и коллективные ценности.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Мобильный интернет расширяет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интернету ускоряет образование и развивает новые формы досуга и творчества среди молодежи.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— неотъемлемая часть жизни подростков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и приобретённые потребности подростков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первичных нужд и сформированных социальными факторами приобретённых потребностей показывает их разный характер и роль.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 необходимы для выживания, а приобретённые формируются под влиянием общества и медиа.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Report, 2022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навязанных потребностей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нагнетает желание обладать новейшими товарами, подталкивая к частым и необоснованным покупкам.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диктует смену одежды и аксессуаров, стимулируя постоянные обновления ради поддержания социальной роли.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увеличивают значимость мнения влиятельных лиц и трендов, приводя к подражанию и покупке аналогичной продукции.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Маркетинговые акции создают ажиотаж, удваивая или утраивая продажи в периоды распродаж и промо-кампаний.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причины стремления к лишнему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коллектива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стремятся соответствовать стандартам группы, повышая свое социальное признание через потребление популярных товаров.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и реклама как движущие силы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сообщения усиливают чувство неполноценности, а желание обладать новым мотивируется желанием превзойти сверстников.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личных потребностей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принятия решения о покупке или отказе под влиянием внешних факторов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ближнего окружения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 играет ключевую роль в формировании представлений о том, что является действительно необходимым. Она задаёт нормы потребления и приоритеты, определяя отношение к материальным и духовным ценностям.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оказывают существенное влияние на стиль жизни подростков, поддерживая либо оспаривая их интересы. Взаимодействие в группе способствует формированию общих вкусов и предпочтений в одежде, гаджетах и развлечениях.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54%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российских подростков отмечают, что семейный бюджет существенно влияет на их покупки и желания.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Левада Центра, 2023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 финансовое положение семьи формируют возможности подростков и ограничивают выбор, что отражается на восприятии того, что можно считать необходимым.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образовательные потребности цифровой эпохи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Онлайн-образование становится приоритетом для старшеклассников, расширяя доступ к знаниям через курсы, вебинары и видеолекции.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60% учеников 10–11 классов пользовались онлайн-платформами в 2022 году, что отражает смещение в сторону цифровых форм обучения.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востребованности профессий в ИТ и иностранном языке стимулирует развитие навыков, соответствующих современным реалиям рынка труда.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рост числа пользователей онлайн-образования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Coursera, Stepik, Skillbox (2018–2023)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скачок пришёлся на 2020 год — период пандемии и массового перехода на дистанционное обучение.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пользователей свидетельствует о формировании нового образовательного стандарта и изменении приоритетов школьников.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тренды: новая осознанность потребления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включаются в мероприятия по очистке территорий и сортировке отходов, формируя экологическую культуру и ответственность.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спрос на эко-сумки и бутылки, что отражает стремление снизить негативное воздействие на окружающую среду.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многоразовых товаров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курсы способствуют формированию осознанного потребления и пониманию важности защиты природы среди молодёжи.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образовательных экологических программ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842" y="1340425"/>
            <a:ext cx="431631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представлений о «необходимом»: вчера и сегодня
</a:t>
            </a:r>
            <a:endParaRPr lang="en-US" sz="2206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Левада-Центр,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материально-технических нужд подростков в XX и XXI веках отражает технологический прогресс и изменение образа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спектра необходимых благ связано с изменением условий жизни и развитием технологий.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на формирование потребностей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Возрастающая роль социальных сетей усиливает потребность в признании и внимании со стороны сверстников, формируя новые критерии успешности.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соответствовать образу, сформированному онлайн, отражается на выборе предметов потребления, хобби и стиля жизни подростков.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подростков, для которых важны онлайн-достижения, выросла с 40% в 2018 до 68% в 2023 году, демонстрируя воздействие цифровой культуры.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Минимализм как альтернатива — меньше вещей, больше смысла
</a:t>
            </a:r>
            <a:endParaRPr lang="en-US" sz="2245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избыточного ради личного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подростки рассказывают о сознательном сокращении покупок в пользу путешествий и саморазвития, подчеркивая важность опыта над материальным накоплением.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Ценностный сдвиг в потреблении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минимализма внедряется как новая жизненная философия, где ценится качество общения и достижения, а не количество вещей.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мышление: оценка своих потребностей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потребительских привычек помогает выявить истинную ценность покупок и определить, что действительно необходимо.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расходов с ровесниками из других стран расширяет кругозор и улучшает понимание влияния культурных факторов.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самоанализа, таких как ведение бюджета и расстановка приоритетов, способствует осознанному потреблению.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приложений для учёта расходов помогает контролировать финансы и избегать импульсивных покупок.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«необходимого»: ключевые выводы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должны развивать способность отличать истинные нужды от навязанных желаний, опираясь на ценности и осознанное потребление для гармоничного развития личности.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2026-05-07T20:29:24Z</dcterms:created>
  <dcterms:modified xsi:type="dcterms:W3CDTF">2026-05-07T20:29:24Z</dcterms:modified>
</cp:coreProperties>
</file>