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урока: чтение дат и чисел на английском языке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правила чтения чисел и дат, различия в форматах и распространённые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знать, как читать даты и числа по-английски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помогает обучаться, смотреть фильмы, общаться в интернете и путешествовать без недоразумений. Также важно для успеха на контрольных и олимпиадах.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термины: цифра, число и графическое изображение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цифры (digit)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 — это отдельная цифра от 0 до 9, например, число 5 в числе 25 — именно цифра. Она служит строительным блоком для чисел.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 (number)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 — это совокупность одной или нескольких цифр, образующая конкретное значение: 25 — число, состоящее из двух цифр.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figure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Figure часто означает графическое изображение числа или цифры. Например, handwritten figures — написанные от руки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чисел от 1 до 1000 на английском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20 имеют отдельные названия, например, eleven, twelve, nineteen. Их надо запомнить как исключения.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читаются через hundred: three hundred, nine hundred, а числа между сотнями — с союзом 'and': one hundred and five.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чисел от 21 до 99 соединяются десятки с единицами через дефис: twenty-one, thirty-four, ninety-nine.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999 читается как nine hundred and ninety-nine, где 'and' даёт правильное звучание между сотнями и десятками.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записи большие числа разделяются запятыми, а ключевые слова thousand, million, billion помогают правильно их прочитать.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billion
</a:t>
            </a:r>
            <a:endParaRPr lang="en-US" sz="6659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означает одну тысячу миллионов, что отличается от русского миллиарда.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числительные: особенности и правила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образуются с разными окончаниями: -st (first), -nd (second), -rd (third), -th (fourth и далее).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 используется конструкция с артиклем: the fifth of May — нельзя пропускать ни окончание, ни артикль.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содержатся в первых трёх порядковых числительных — они не совпадают с количественными числами.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дробей и десятичных чисел в английском языке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 их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дроби имеют специальные названия: 1/2 — one half, 3/4 — three quarters. Они часто употребляются в повседневной речи и рецептах.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числа и их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часть отделяется точкой: 2.5 читается как two point five. Например, 0.25 произносится zero point two five — важное правило для точных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чисел на русском и английском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чтения числительных на русском и английском с произношением итого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произношение облегчает понимание и коммуникацию.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записи и чтения дат на английском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дата пишется как 23 May 2024 или 23rd May 2024. Произносят: the twenty-third of May, twenty twenty-four.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дата записывается May 23, 2024. Произношение: May twenty-third, twenty twenty-four — порядок отличается от британского.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месяцев и их произношения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первом слоге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названия месяцев имеют ударение на первом слоге: January, February, March — это помогает правильному произношению.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указании даты перед месяцем ставится определённый артикль: the first of January, the fifth of May.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March и May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уделить различию в звучании месяцев March и May, чтобы избежать ошибок в речевой практике.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 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учить месяцы с примерами даты и событий, что помогает закрепить исключения и особенности.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ошибок: частотные затруднения при чтении чисел и дат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с незнанием правил чтения и неверным переносом русских моделей на английский. Важно уделять внимание деталям.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связаны с основными правилами деления чисел и правильным употреблением артикля, что требует особого внимания учителей.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анализа ошибок учеников 7 класса, 2023 г.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после 2009 читаются как две пары чисел: например, 2024 — "twenty twenty-four" — упрощенная и популярная форма.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годов до 2000 более традиционно произношение по парам: 1998 — "nineteen ninety-eight"; 2000–2009 используют форму "two thousand and…".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короткие варианты допустимы в разговорной речи, например, 'ninety-nine' для 1999 года. Отличий между британским и американским произношением в годах нет.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годов на английском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дат: британский и американский стиль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формат даты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дата записывается в формате день-месяц-год: 23/05/2024. В речи используют конструкцию "the twenty-third of May" — более формально и точно.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стиль записи даты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распространена запись месяц-день-год: 05/23/2024. В разговоре говорят "May twenty-third", что отличается от британского стиля и требует привыкания.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даты на английском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правильного произношения даты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произношении сумма всегда начинается с числительного, за которым следует название валюты (dollars, euros, pounds). Сумма дробных значений указывается в центах или пенсах.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суммы: правила произношения в английском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американском английском часто говорят "two hundred fifty-six dollars and forty cents"; в британском — "nineteen pounds ninety-nine pence" без союза "and" между основой и дробной частью.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денежных сумм отличается от русского: валюта называется после числа, а не перед ним. Для евро иногда опускают слово "cents".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особенности каждой валюты и страну, чтобы избегать недоразумений, особенно в деловой и повседневной коммуникации.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чисел в адресах, времени, расписаниях на английском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расписания с использованием цифр удобно читать как часы и минуты: "12:45" — "twelve forty-five" или "quarter to one". Формат 24 часа чаще заменяется форматом с am/pm.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читаются с разделением: например, "75-17" произносится как "seventy-five, flat seventeen" или "apartment seventeen". Это помогает точно указать местоположение.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произношения чисел и дат: русский vs английский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звучании и структуре чтения чисел и дат на двух языках.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отличий в произношении помогает избежать ошибок и повысить уверенность в общении.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английского языка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приёмы для освоения английских чисел и дат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дат и чисел в учебниках и СМИ формирует привычку и облегчает запоминание правильных форматов и произношения.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с составлением диалогов включают числа и даты в говорение, что помогает развивать навыки устной речи и восприятия.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карточек с числами и онлайн-игр позволяет быстро тренировать восприятие и улучшает визуальную память.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числовых заданий в домашние работы способствует их закреплению и более глубокому усвоению материала.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вслух дату: "12th June 2023" — the twelfth of June, twenty twenty-three, уделяя внимание правильному порядковому числительному.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задания: закрепление навыков чтения дат и чисел по-английски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Прочтите число 748: "seven hundred and forty-eight" и дробь 3/8 — "three eighths", отрабатывая звучание и связки цифр.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денежные суммы, например, "19.99 pounds" — "nineteen pounds ninety-nine" и ситуативные примеры из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грамотного чтения дат и чисел по-английски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чтение дат и чисел способствует успешному обучению и практике языка, облегчает понимание информации и развивает навыки коммуникации на 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2026-05-07T03:40:50Z</dcterms:created>
  <dcterms:modified xsi:type="dcterms:W3CDTF">2026-05-07T03:40:50Z</dcterms:modified>
</cp:coreProperties>
</file>