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связывают власть, партии и граждан, формируя политическую картину дня.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в политической жизни 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цифровая среда изменила политическую коммуникацию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новости теперь распространяются почти мгновенно: через репосты, рекомендации и короткие видео они достигают огромной аудитории. Для молодёжи именно цифровые платформы стали одним из главных источников информации, а борьба за внимание усилила риск слухов и эмоционального давления.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49596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СМИ в политике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сообщают о решениях власти, общественных конфликтах и важных событиях, помогая гражданам ориентироваться в политической повестке и понимать, что происходит в стране и в мире.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Комментарий, разбор и экспертная оценка позволяют объяснять причины решений, последствия реформ и смысл политических событий, а не просто перечислять факты.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Журналистские расследования и критические публикации привлекают внимание к злоупотреблениям, нарушениями закона и ошибкам должностных лиц, поддерживая публичную подотчётность власти.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СМИ люди узнают о выборах, общественных обсуждениях и акциях, получают стимул к участию и лучше понимают, как их голос влияет на политический процесс.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помогают подросткам и молодёжи осваивать нормы политической культуры, учиться отличать факт от мнения и формировать привычку ответственного гражданского участия.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газеты к массовой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печатная пресса была главным каналом политической информации. Газеты формировали взгляды образованной части общества и задавали язык публичных споров.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печатная пресса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эфира к цифровым платформам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радио и телевидение резко расширили охват политической коммуникации. Сегодня лидирующую роль всё чаще играют интернет-СМИ, социальные сети, видеохостинги и мессенджеры.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события к общественному мнению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новость проходит через редакционный отбор, подачу и общественное обсуждение.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функция заключается в регулярном сообщении о действиях органов власти, решениях политиков и значимых событиях, чтобы граждане могли своевременно ориентироваться в общественной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СМИ в политической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функция проявляется тогда, когда журналисты и аудитория внимательно следят за властью, выявляют ошибки, злоупотребления и несоответствия между словами и делами.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функция помогает увидеть причины, интересы участников и возможные последствия политических процессов, превращая новость в понятное объяснение сложной ситуации.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Мобилизационная и социализирующая функции побуждают людей участвовать в выборах, обсуждениях и акциях, а также усваивать нормы ответственного гражданского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традиционных медиа к цифровым платформам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усилили не только скорость, но и конкуренцию за внимание аудитории, особенно среди подростков и молодёжи.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лидируют по оперативности, тогда как телевидение и пресса сохраняют важные, но менее динамичные роли.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по теме политической коммуникации; данные отражают сравнительную оценку, а не статистическую выборку.
</a:t>
            </a:r>
            <a:endParaRPr lang="en-US" sz="5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политической информации и их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медиа по-разному сочетают скорость, охват, доверие и риск искажения информации.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и удобство распространения, тем чаще возрастает риск слухов, эмоций и слабой проверки источника.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каналов политической коммуникации на основе их общих свойств.
</a:t>
            </a:r>
            <a:endParaRPr lang="en-US" sz="6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дня показывает, что СМИ влияют не только на то, что люди знают, но и на то, какие темы они считают главными и заслуживающими внимания.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дня и эффект фрейминга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Фрейминг действует через заголовки, лексику, изображения и выбор экспертов: один и тот же факт может быть показан как достижение, кризис или скандал.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особенно заметны во время выборов и конфликтов, когда интерпретация события часто влияет на оценки граждан сильнее, чем сам набор фактов.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выборов СМИ помогают сравнивать программы партий и кандидатов, превращая сложные политические предложения в понятную для избирателя картину.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в избирательных кампаниях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 дебатах, рейтингах, скандалах и обещаниях способны усиливать интерес к кампании, влиять на явку и менять общественное настроение.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реклама использует повторяющиеся лозунги, символы, цвета и эмоциональные образы, чтобы быстро запомниться и вызвать доверие или симпатию.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обращаться к избирателям напрямую, а современные кампании всё чаще сочетают телевизионные, цифровые и таргетированные форматы.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Теледебаты и вирусные фрагменты в сети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Теледебаты дают избирателям возможность напрямую сравнить аргументы кандидатов, увидеть их реакцию на острые вопросы и оценить убедительность позиции в условиях публичного давления.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соцсетях короткие фрагменты выступлений быстро расходятся отдельно от полного контекста: один удачный или неудачный эпизод способен заметно изменить восприятие политика.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обычно строится на одностороннем отборе фактов и многократном повторении нужной идеи, чтобы закрепить у аудитории заранее заданную политическую установку.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манипуляция и политическая реклама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действует скрытно: она подталкивает к нужной реакции через эмоции, недоговорённость и подмену контекста, не раскрывая истинную цель воздействия.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реклама допускает убеждение, но должна быть обозначена как реклама; её допустимость определяется прозрачностью источника, понятной целью и возможностью проверить сообщение.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фейковой новости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ложное сообщение создаётся, распространяется и получает запоздалое опровержение.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Фактчекинг и медиаграмотность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установить автора, дату публикации и первоисточник. Если этих данных нет или они скрыты, доверять сообщению без дополнительной проверки нельзя.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подтверждение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информация обычно подтверждается несколькими авторитетными источниками. Совпадение данных снижает риск ошибки и помогает отделить факт от слуха.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манипуляции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эмоциональный заголовок, дефицит фактов, вырванные цитаты и призыв срочно реагировать часто указывают на попытку давления, а не на честное информирование.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медиаграмотности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помогает различать новость, мнение, рекламу и пропаганду. Для школьников это особенно важно, потому что привычки информационного поведения формируются рано.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медиа и политическая стабильность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самих новостей, важны прозрачность редакций и понятные правила проверки фактов: именно они укрепляют устойчивость информационной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доверие, тем качественнее общественная дискуссия; дефицит доверия усиливает слухи, поляризацию и уязвимость к манипуляции.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зависимости на основе общих закономерностей медиакоммуникации; не является статистикой конкретного исследования.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Отдельного регулирования требуют выборная агитация, политическая реклама и маркировка материалов, чтобы аудитория могла отличать убеждение от обычного информационного сообщения.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СМИ и свобода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защищает право человека выражать мнение, но не отменяет ответственности за клевету, экстремизм, нарушение прав детей и разглашение персональных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Демократическое государство должно одновременно защищать общество от вреда и не допускать цензуры, поэтому ключевым остаётся баланс между свободой и правовой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медиа в политике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медиаканал может усиливать демократию или распространять искажения — всё зависит от качества контента и правил использования.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медиа проявляются при открытости и проверяемости, а риски — при манипуляции, алгоритмическом усилении конфликта и низкой критичности аудитории.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и рисков политических медиа на основе содержания презентации.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новая политическая арена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превратили политику в непрерывный поток коротких сообщений, видео и комментариев, где пользователь одновременно читает, оценивает и распространяет информацию дальше.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часто усиливают эмоциональный и конфликтный контент, поэтому политика в сети всё чаще строится на прямом обращении лидеров к аудитории и мгновенной реакции подписчиков.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должен проверять источник, дату и первоисточник сообщения, прежде чем делиться им дальше; это снижает риск непреднамеренного распространения слухов и ошибок.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гражданина в современной медиасреде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уважать альтернативные точки зрения и не отвечать на политический спор оскорблениями: зрелая дискуссия строится на аргументах, а не на давлении и эмоциях.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факт, оценку и рекламу, потому что одинаковые по форме сообщения могут преследовать разные цели и влиять на мнение по-разному.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дисциплина — это часть гражданской ответственности: она помогает сохранять критическое мышление и делает участие в общественной жизни более осознанным.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демократия: сила, которой нужно уметь пользоваться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укрепляют демократию, когда информируют, проверяют власть и вовлекают граждан, но становятся опасны, если подменяют факты эмоциями, манипуляцией и фейками.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2026-05-25T14:13:30Z</dcterms:created>
  <dcterms:modified xsi:type="dcterms:W3CDTF">2026-05-25T14:13:30Z</dcterms:modified>
</cp:coreProperties>
</file>