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доказывают по углам при секущей. Разберём три признака и научимся применять их в 8 классе.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мы видим в тетрадных клетках, линейках, разметке и чертежах. В геометрии признаки параллельности помогают доказывать свойства без измерений: находить углы, строить, доказывать утверждения о параллелограммах и трапециях.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прямые и зачем их распознавать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восемь углов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сравнивать углы, их объединяют в пары. Самые удобные для проверки параллельности группы — соответственные, накрест лежащие и односторонние внутренние углы.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важна именно эта тройка: по равенству или по сумме углов мы делаем вывод, параллельны ли прямые. Остальные углы учитывают уже после вывода.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это прямая, которая пересекает две другие прямые в двух разных точках. В каждой точке образуются по четыре угла, всего их получается восемь.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«занимают одинаковое положение»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находятся на двух точках пересечения секущей с прямыми. Они занимают одинаковое место относительно секущей и двух прямых: например, оба «слева» от секущей и оба «вверху» относительно своей прямой.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даёт вывод о параллельности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углы равны, то прямые параллельны. Например, пусть один из соответствующих углов равен 65°, тогда и второй тоже 65° — по этому признаку можно сразу сделать вывод. На схеме важно показать одинаковую ориентацию углов у обеих точек пересечения.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двух прямых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условие формулирует один и тот же вывод: прямые параллельны. Отличается лишь то, какие углы вы сравниваете на рисунке.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равную «силу» всех трёх признаков: не нужно доказывать несколько сразу — достаточно одного выполненного условия.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8 класса: свойства углов при секущей, три признака параллельности (учебная программа).
</a:t>
            </a:r>
            <a:endParaRPr lang="en-US" sz="6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углы равны, то прямые параллельны. Удобно фиксировать это записью, например: ∠3 = ∠5, значит a ∥ b.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по разные стороны секущей и при этом между двумя прямыми. Важно, что один угол расположен «над» одной прямой, а другой — «над» второй.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удобен, когда на схеме сразу видна пара углов «крест-накрест» внутри полосы между прямыми. Тогда проверка сводится к сравнению двух чисел, полученных из условия или вычислений.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параллельности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углы рассматриваются, где они лежат и какое условие нужно проверить для вывода о параллельности.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признак по положению углов на рисунке: как только понятно, какие именно углы сравниваются, сразу ясно, что именно нужно доказать.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 секущей (геометрия, 8 класс).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нужную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расположены внутри «полосы» между двумя прямыми и при этом находятся по одну сторону секущей. То есть оба угла «внутри», но секущая делит их на левую и правую половины.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равна 180°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таких углов равна 180°, то прямые параллельны. Например, 110° и 70° дают 180°, значит прямые параллельны. На рисунке удобно подчеркнуть именно внутреннюю область между прямыми, чтобы не перепутать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параллельность двух прямых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по признакам через углы при секущей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утверждения в геометрии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верно для накрест лежащих углов: равенство даёт параллельность, а при параллельности эти углы обязательно равны.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углы равны, то прямые параллельны; и наоборот, когда прямые уже параллельны, эти соответствующие углы окажутся равными.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признака параллельности есть обратное утверждение: он работает в обе стороны. То есть не только из равенства углов следует параллельность.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односторонних внутренних углов: сумма 180° подтверждает параллельность, а при параллельности прямых эта сумма тоже будет равна 180°.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параллельных прямых с другими углами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параллельность доказана, удобно переходить от равенства соответствующих/накрест лежащих углов к вычислениям через смежность. Смежные всегда дают 180°.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универсальную закономерность: любые две смежные угловые величины на одной прямой дополняют друг друга до 180°. Это помогает находить неизвестные углы после доказательства параллельности.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углов: сумма всегда равна 180° (учебный материал по геометрии, без внешних источников).
</a:t>
            </a:r>
            <a:endParaRPr lang="en-US" sz="6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иногда считают «соответственные» углы теми же, что и «накрест лежащие». Итоговый вывод о параллельности становится неверным. Сначала проверьте положение относительно секущей.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 те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углы берут без учёта секущей и их места «между прямыми» или снаружи. Для признака параллельности важна точная геометрическая привязка каждого угла к схеме.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внутреннюю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должны находиться внутри полосы между прямыми и с одной стороны секущей. Если один угол оказался снаружи, сумма 180° не применима напрямую.
</a:t>
            </a:r>
            <a:endParaRPr lang="en-US" sz="996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вычисления до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сразу подставлять числа и «доказывать» параллельность расчётами. Правильная последовательность: определить вид углов, затем применить признак и только после этого считать остальные углы.
</a:t>
            </a:r>
            <a:endParaRPr lang="en-US" sz="9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17" y="950175"/>
            <a:ext cx="768236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пары углов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определяйте, какие именно углы вы сравниваете при двух пересечениях секущей, — это основа для выбора признака параллельности.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углов при пересечении двух прямых секущей (школьная геометрия, 8 класс).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уверенно отличаете группы по расположению, дальнейшая проверка параллельности сводится к проверке равенства или суммирования нужных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доказательства параллельности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по первому 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две прямые пересечены секущей, и при одном пересечении угол равен 48°. Соответствующий ему угол при другом пересечении также равен 48°. Тогда прямые параллельны по признаку равенства соответственных углов.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вывода о параллельности используйте свойства смежных и вертикальных углов, чтобы найти остальные величины на рисунке. Важно сначала закрепить параллельность, а расчёты выполнять уже затем, опираясь на угловые 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признак чаще всего помогает в задачах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заданиях первый и второй признаки удобнее, потому что сразу сравнивают две величины углов без дополнительных сумм. Третий признак включайте, когда в условии уже есть сумма.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практику школьных задач: равенство пар углов обычно проверять быстрее всего. Сумма односторонних внутренних углов становится сильной опорой, когда она задана или легко выводится.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методических подходов в задачах 8 класса (без внешних статистических данных).
</a:t>
            </a:r>
            <a:endParaRPr lang="en-US" sz="6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параллельность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секущей и углов к проверке одного из трёх признаков.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526" y="3135466"/>
            <a:ext cx="94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в практических ситуациях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строительных и проектных чертежах параллельность линий помогает строить правильные направления и формы. По углам при секущей можно обосновывать равенство соответствующих элементов без лишних измерений.
</a:t>
            </a:r>
            <a:endParaRPr lang="en-US" sz="1068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дорог содержит участки, которые должны идти строго параллельно, чтобы сохранялись траектории движения и симметрия. Признаки параллельности позволяют подтверждать это на схемах и планах.
</a:t>
            </a:r>
            <a:endParaRPr lang="en-US" sz="1068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Тетрадные листы и сетки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клетчатых тетрадях и координатной сетке удобно считать линии параллельными, опираясь на угловые отношения. Это тренирует навык распознавать нужные пары углов.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направление линий часто выражают через параллельность. Используя углы при секущей, можно доказывать сохранение ориентации объектов и точность построений.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 трём признакам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 трёх путей приводит к одному результату: прямые параллельны. Выбирайте условие, которое проще всего подтвердить по рисунку и данным.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равнозначность признаков: неважно, какой именно вы проверяете, строгий вывод о параллельности будет одинаковым при выполнении условия.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правила: три равносильных признака параллельности прямых (учебный материал по геометрии, 8 класс).
</a:t>
            </a:r>
            <a:endParaRPr lang="en-US" sz="5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к уроку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Научитесь различать соответственные, накрест лежащие и односторонние внутренние углы. Ошибка в расположении часто меняет условие, а значит, приводит к неверному выводу о параллельности прямых.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 трёх верных условий достаточно для строгого вывода: равенство соответственных, равенство накрест лежащих или сумма односторонних внутренних углов 180°. После доказательства углы уже вычисляются по свойствам.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двух прямых доказывают не «на глаз» и не по внешнему виду, а по углам при секущей. Для этого важно уметь находить и правильно называть группы углов на схеме.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три признака параллельности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 основаны на углах при секущей. Равенство соответственных, равенство накрест лежащих и сумма односторонних внутренних 180° — три равносильных способа доказать a ∥ b.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2026-05-12T02:59:11Z</dcterms:created>
  <dcterms:modified xsi:type="dcterms:W3CDTF">2026-05-12T02:59:11Z</dcterms:modified>
</cp:coreProperties>
</file>