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«Новое мышление» и внешняя политика СССР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конфронтации — к договорённостям и безопасности без блокового противостояния.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1980-х прежняя модель внешней политики перестала соответствовать возможностям СССР и задачам перестройки.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курс СССР начал меняться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«новое мышление»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стала пониматься как общая: её нельзя было обеспечить лишь превосходством над соперником, если риск войны оставался высоким для всех сторон.
</a:t>
            </a:r>
            <a:endParaRPr lang="en-US" sz="1575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переговоры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логики силового давления СССР стал искать устойчивые договорённости, которые снижали бы напряжённость и делали конфликты менее вероятными.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реформами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перестройки должна была не только снизить международную опасность, но и создать более спокойные условия для внутренних преобразований.
</a:t>
            </a:r>
            <a:endParaRPr lang="en-US" sz="1575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дипломатический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меняло сам язык дипломатии: важнее становились взаимная выгода, доверие и предсказуемость, а не демонстрация жёсткости.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нового курса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300390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Общечеловеческие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идея утверждала приоритет интересов человека и мира над узко идеологическими целями. Это означало, что международная политика должна служить сохранению жизни и стабильности.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208199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жёсткой конфронтации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идея отказывалась делить государства только на «друзей» и «врагов» по классовому признаку. Партнёрство становилось возможным даже между соперниками с разными системами.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2475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идея исходила из взаимозависимости стран: в ядерную эпоху безопасность одной державы не могла строиться за счёт другой. Сотрудничество становилось практической необходимостью.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отказывались в прежней логике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внешнеполитических логик показывает, как менялись цели, методы и представления о безопасности.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давления к диалогу означал отказ от блокового мышления и признание самостоятельности других государств.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перестройке и внешней политике СССР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причины смены курса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экономика сталкивалась с дефицитами и технологическим отставанием, а военные расходы оставались слишком высокими для долгосрочного развития страны.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отдача прежней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внешнеполитический курс требовал значительных ресурсов, но давал всё меньше политической отдачи и не снижал международные риски.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передышке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рассматривалась как способ выиграть время для обновления страны: уменьшить нагрузку на бюджет, стабилизировать положение и сосредоточиться на реформах.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внешняя политика перестраивается под задачу экономии сил, расширения торговли и уменьшения международной конфронтации.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руководстве СССР укрепляется понимание, что продолжение гонки вооружений подрывает возможности реформ и усиливает экономическое давление.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передышка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формула «мир нужен для реформ» становится практическим ориентиром: разрядка должна освободить ресурсы и снизить риск кризисов.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реформам требовался мир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дипломатические сигналы Западу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заявления и дипломатические контакты СССР в 1985–1986 годах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Рейкьявик: саммит, который изменил ожидания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на грани прорыва
</a:t>
            </a:r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Рейкьявике стороны подошли к обсуждению самых смелых вариантов сокращения ядерных арсеналов. Полного соглашения не было, но сам формат переговоров показал: сверхдержавы способны говорить не только языком угроз, но и языком взаимных уступок.
</a:t>
            </a:r>
            <a:endParaRPr lang="en-US" sz="1891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логики неизбежной конфронтации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Саммит запомнился не только несостоявшейся сделкой, но и изменением атмосферы. Он разрушил привычное представление о вечной вражде и стал важным психологическим поворотом в отношениях СССР и США.
</a:t>
            </a:r>
            <a:endParaRPr lang="en-US" sz="18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договору были уничтожены целые категории ракет, а не только сокращены их запасы.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объёмах не отменяло главного: обе стороны пошли на реальное уничтожение вооружений, а не на формальное ограничение.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 ликвидации ракет средней и меньшей дальности, 1987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РСМД как символ перемен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РСМД стал первым соглашением, которое не ограничивало, а полностью ликвидировало целый класс вооружений и показало, что разоружение стало реальным политическим выбором.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договор, где стороны уничтожили целый класс ракет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 ликвидации ракет средней и меньшей дальности (1987)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Европе опирался не только на двусторонние встречи, но и на общеевропейские переговоры, в которых участвовали десятки государств и организаций.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участвовали в общеевропейском процессе безопасности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акт СБСЕ, Хельсинки, 1975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позиция СССР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1989 года СССР согласился, что изменение статуса Германии должно решаться не силой, а переговорами. Это стало важным отходом от прежней логики контроля над Восточной Европой.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четырёх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«два плюс четыре» объединил две германские державы и четыре страны-победительницы во Второй мировой войне. Именно он придал объединению международную правовую основу и снизил риск конфликта.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жёсткого противодействия позволил завершить объединение мирно, без военного столкновения и без пересмотра итогов послевоенного урегулирования. В 1990 году Германия стала единой государственно-правовой системой.
</a:t>
            </a:r>
            <a:endParaRPr lang="en-US" sz="1698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объединение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безопасность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предполагала отказ от разделения Европы на враждующие лагеря и переход к системе, где безопасность строится через диалог, а не через постоянное взаимное сдерживание.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рассматривалось как путь к снижению напряжённости: развитие торговли, контактов и совместных проектов должно было сделать конфронтацию менее выгодной для всех сторон.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измерение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становились не второстепенной, а важной частью европейской повестки, что усиливало значение открытости, гуманитарных контактов и политического доверия между странами.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конфронтации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ослабление блокового противостояния создавало пространство для переговоров, где Восток и Запад могли обсуждать не только военные вопросы, но и общие правила сосуществования.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выводу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переход от военного вмешательства к политическому урегулированию на основе Женевских соглашений 1988 года и вывода советских войск в 1989 году.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курса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300390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 всеми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старался не только поддерживать союзников, но и разговаривать с разными участниками конфликтов. Такой подход делал советскую дипломатию более гибкой и менее идеологизированной.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208199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посредничество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выходили переговоры, прекращение огня и поиск компромиссов, а не демонстрация силы. Это повышало роль Москвы как посредника, а не только военного союзника.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2475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престиж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Прагматичный курс улучшал возможности для участия в международных форматах урегулирования. СССР стремился показать, что способен вносить вклад в стабилизацию региона через дипломатию.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внешнеполитическое смягчение давало СССР важные преимущества, но не могло само по себе устранить системные внутренние трудности.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 расширял пространство для переговоров, но слабая экономика и изменение союзной системы не позволили превратить внешнюю разрядку в быстрый внутренний успех.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перестройке и внешней политике СССР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 ограничения нового курса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стало видно, что количество крупных дипломатических шагов быстро росло: от первых сигналов к диалогу до договоров и урегулирования конфликтов.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осторожных контактов к системным договорённостям показывает, что СССР стал одним из главных участников завершения холодной войны.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внешнеполитических решений СССР, 1985–1989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 концу 1980-х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оценки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разрядки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отмечают, что «новое мышление» помогло снизить риск большой войны и вывело разоружение на уровень практической политики. Особенно важным считают отказ от безусловной конфронтации с США.
</a:t>
            </a:r>
            <a:endParaRPr lang="en-US" sz="1575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точки зрения международных отношений курс СССР укрепил доверие к советской дипломатии. Переговоры стали восприниматься как нормальный инструмент, а не как временная уступка противнику.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историки подчёркивают, что смягчение внешней политики ослабило рычаги влияния Москвы в Восточной Европе. Союзные режимы быстрее получили пространство для самостоятельных решений.
</a:t>
            </a:r>
            <a:endParaRPr lang="en-US" sz="1575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часто описывают как двойственный: мир стал безопаснее, но советская система вошла в фазу ускоренного кризиса. Поэтому оценка курса зависит от того, что считать главным результатом.
</a:t>
            </a:r>
            <a:endParaRPr lang="en-US" sz="15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стал возможен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«Новое мышление» сделало СССР участником исторического поворота: холодная война завершалась, Европа менялась, а политика безопасности перестраивалась на основе диалога и взаимного доверия.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2026-07-26T01:36:31Z</dcterms:created>
  <dcterms:modified xsi:type="dcterms:W3CDTF">2026-07-26T01:36:31Z</dcterms:modified>
</cp:coreProperties>
</file>