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 понятно описываем внешность на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людей в повседневном общении
</a:t>
            </a:r>
            <a:endParaRPr lang="en-US" sz="240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нужна, когда мы говорим о людях в играх, чатах, анкетах и проектах. Здесь важны слова по группам, простые шаблоны и вежливые описания.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опор обычно хватает для простого описания внешности.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опор помогают собрать описание без лишней сложности: сначала заметить детали, затем выбрать нужный шаблон и соединить слова в понятную фразу.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Лицо: основные слова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или овальное лицо легко заметить, если смотреть на общий контур. Такие слова помогают описывать человека точнее и делать речь более живой.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Веснушки и ямочки добавляют характерные детали. Они особенно полезны, когда нужно отличить человека по заметной внешней черте.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Румяные щёки часто делают образ более тёплым. В описании они звучат естественно и помогают передать внешний вид без сложных слов.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можно строить очень просто: She has a round face and freckles. Такой шаблон удобно использовать в устной речи и коротких сообщениях.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и 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губы и улыбка тоже важны. Фразы вроде a small nose, thin lips, a big smile помогают создать аккуратное и понятное описание.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Волосы: длина, цвет, текстура
</a:t>
            </a:r>
            <a:endParaRPr lang="en-US" sz="2543" dirty="0"/>
          </a:p>
        </p:txBody>
      </p:sp>
      <p:sp>
        <p:nvSpPr>
          <p:cNvPr id="12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длину волос: long или short. Это базовый шаг, который сразу делает описание понятным и помогает не путать главные признаки.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форму: straight, curly или wavy. Так одно описание становится точнее, потому что передаёт не только длину, но и структуру волос.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лучше связывать с формой: blonde, brown, black, red. Самостоятельно цвет звучит неполно, поэтому его обычно ставят вместе с другим признаком.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сочетания: long straight hair, short curly hair, dark hair. Такие готовые модели легко запомнить и сразу использовать в предложении.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He has short brown hair. В одной фразе видно и длину, и цвет, поэтому описание получается коротким и точным.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выражение лица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замечаем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часто становятся самой заметной частью описания. Цвет, размер и взгляд помогают создать точный образ и сделать речь более выразительной.
</a:t>
            </a:r>
            <a:endParaRPr lang="en-US" sz="1386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eyes, green eyes и brown eyes — самые простые варианты для старта. К ним легко добавить big eyes или small eyes, если нужен ещё один признак.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eyes и kind eyes добавляют настроение. Такие сочетания подходят, когда хочется описать человека дружелюбно, мягко и без лишней оценки.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звучат естественно и коротко: She has bright blue eyes. He has kind eyes. Одна фраза может сразу передать и внешний вид, и 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8" y="1341433"/>
            <a:ext cx="287014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301" y="1341433"/>
            <a:ext cx="164008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0600" y="1341433"/>
            <a:ext cx="205010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человека
</a:t>
            </a:r>
            <a:endParaRPr lang="en-US" sz="2543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young помогает описывать возраст нейтрально и без точных цифр. Для школьных заданий это удобный и безопасный вариант.
</a:t>
            </a:r>
            <a:endParaRPr lang="en-US" sz="1440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Tall и short — самые частые слова для роста. Они короткие, понятные и хорошо работают в простых описаниях людей.
</a:t>
            </a:r>
            <a:endParaRPr lang="en-US" sz="1458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Slim и thin описывают стройность, но slim звучит мягче. Для нейтрального описания это обычно лучший выбор.
</a:t>
            </a:r>
            <a:endParaRPr lang="en-US" sz="1458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4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подходит, если важно подчеркнуть хорошую физическую форму. Это слово не перегружает описание и звучит естественно в разговоре.
</a:t>
            </a:r>
            <a:endParaRPr lang="en-US" sz="1337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4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употребляют осторожно, особенно в школьных текстах. Лучше выбирать нейтральные слова и не делать лишних оценок внешности.
</a:t>
            </a:r>
            <a:endParaRPr lang="en-US" sz="1337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повседневный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3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проекте Анна выбрала простой образ: зелёная куртка, белые кроссовки и джинсы. Описание получилось коротким, но сразу узнаваемым. Именно одежда помогает быстро менять впечатление о персонаже.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носит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можно написать: He is wearing a red hoodie and a cap. Такие детали хорошо работают, потому что одежда меняется чаще, чем черты лица. Описание выходит гибким и актуальным.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без лишних слов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анкеты удобно сказать: She is dressed casually in a dress and sneakers. Это звучит просто и естественно, а ещё помогает показать стиль без сложных слов и длинных объяснений.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фразы по признаку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шаблон выбрать для разных признаков внешности и одежды.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связок достаточно для короткого и выразительного описания.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59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связок помогают соединять детали и звучать точнее без сложной грамматики.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нейтральных прилагательных достаточно, чтобы говорить корректно и дружелюбно.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подбор нейтральной лексики для описания внешности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нейтральных слов помогают описывать внешность вежливо и без лишней оценки, особенно в школьных заданиях и коротких сообщениях.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примера помогают быстро начать собственное описание.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готовые примеры описаний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коротких образца показывают, как соединять внешность, одежду и простые глаголы в понятные фразы без сложной грамматики.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закрепляет базовую лексику по внешности и помогает узнавать слова в контексте.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словарь по теме «Описание внешности»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английские слова с русскими значениями и проверь себя по картинке и переводу.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слово и значение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достаточно, чтобы потренировать выбор прилагательного по контексту.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задание на вставку прилагательных
</a:t>
            </a:r>
            <a:endParaRPr lang="en-US" sz="118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подсказок из урока можно вставить в пропуски, если смотреть на смысл, а не подставлять слово случайно.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предложение по схеме
</a:t>
            </a:r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меняем одно-две части фразы, чтобы закрепить порядок слов и формы have/has, is, wearing.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вопросов достаточно для простого и понятного мини-диалога.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модели вопросов и ответов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базовых вопроса помогают быстро узнать о внешности и ответить коротко, не перегружая диалог лишними словами.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делают игру короткой, но содержательной.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парная игра по описанию персонажа
</a:t>
            </a:r>
            <a:endParaRPr lang="en-US" sz="126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предложения в описании обычно хватает, чтобы начать игру и проверить, насколько точно слушатель замечает детали.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 позволяют собрать связный текст без сложных времён.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мини-письмо о человеке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 строк достаточно, чтобы составить мини-профиль человека: назвать имя, внешность, одежду и одну дополнительную деталь.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77" y="1518350"/>
            <a:ext cx="4647296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лексикой, а с грамматической формой и порядком слов.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типичные ошибки в описании внешности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ошибки в самых частых местах: выбор has/have, форма is, порядок слов и различие between wears и wearing.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уже умеем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составить короткое описание внешности из нескольких простых предложений, задать вопрос и ответить на него, а также подобрать вежливые слова для школьного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2026-07-25T17:57:54Z</dcterms:created>
  <dcterms:modified xsi:type="dcterms:W3CDTF">2026-07-25T17:57:54Z</dcterms:modified>
</cp:coreProperties>
</file>