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линейки до карты: учимся измерять длину точно и удобно.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длины: от миллиметра до километра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измерять длину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длины помогает сравнивать предметы, строить фигуры, определять расстояния и изготавливать вещи без ошибок. Раньше пользовались шагом, локтем и ладонью, но сегодня нас выручает единая метрическая система.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как одна единица измерения связана с другой и почему для разных объектов выбирают разные меры длины.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математики: соотношение единиц длины в метрической системе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миллиметров содержится в одном метре.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длины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Миллиметр, сантиметр и дециметр удобны для небольших предметов. Чем меньше объект, тем мельче единицу выбирают, чтобы запись была точной и наглядной.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 подходит для комнаты, роста человека и мебели. Километр используют для дорог и расстояний между населёнными пунктами, где мелкая единица была бы неудобной.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единиц длины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основные единицы, их обозначения и типичные примеры применения.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объект, тем меньшая единица нужна для удобной и понятной записи.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математики: единицы длины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единицы длины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единицы помогают по-разному записывать один и тот же размер, не меняя сам предмет.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более мелкой единице увеличивает число, а к более крупной — уменьшает его.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математики: 1 м = 1000 мм, 100 см, 10 дм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6900" y="1854617"/>
            <a:ext cx="198300" cy="17626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школьная линейка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отметка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неё начинают измерение. Если ноль совпадает с началом предмета, результат читают по делению у его конца.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Деления шкалы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линейке мелкие деления обычно равны 1 мм, а крупные показывают сантиметры. Это помогает получать более точный ответ.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Линейку нужно держать ровно и смотреть на шкалу прямо. Наклон или взгляд под углом могут исказить результат измерения.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измерения длины линейкой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правилах точного измерения школьными инструментами.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рулетка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длинных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Рулеткой удобно измерять то, что не помещается под линейку: стол, дверь, ширину комнаты или расстояние в спортзале. Гибкая лента легко повторяет форму объекта.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дома и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применяют и в быту, и в строительстве, когда нужна длина большой поверхности или материала. В таких случаях линейка слишком короткая и неудобная.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измерения и погрешность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зависит от цены деления инструмента и того, насколько аккуратно совмещён ноль с началом предмета. Чем мельче деления, тем надёжнее результат.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погрешность влияет и положение глаза при считывании. Если смотреть под углом или сдвинуть инструмент, можно получить неверное значение.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коротких предметов удобна линейка, для длинных — рулетка. Любое измерение стоит проверить повторно, чтобы заметить случайную ошибку.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точности разных способов измерения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зависит не только от прибора, но и от правильного способа его использования.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цена деления и современнее прибор, тем надежнее результат; бытовые способы подходят лишь для приблизительной оценки.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способов измерения длины; условная сравнительная шкала точности, без привязки к конкретному исследованию.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перевода единиц длины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переводим из большей единицы в меньшую, число увеличивается: каждая ступень между соседними единицами в метрической системе равна десяти.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из меньшей единицы в большую число уменьшается. Поэтому сначала определяют, в какую сторону идет перевод, а затем выбирают деление или умножение.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опираться на соотношения: 1 м = 100 см, 1 м = 1000 мм, 1 км = 1000 м. Эти связи помогают не путаться в разрядах.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перевода полезно проверить ответ: запись должна соответствовать размеру объекта. Для тетради удобнее сантиметры, а для дороги — километры.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перевода длины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частые случаи перевода между разными единицами длины и результат в удобной форме записи.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удобно привести значение к одной общей единице; так легче сравнивать числа и избегать ошибок в разрядах.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соотношения единиц длины в метрической системе.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16606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598054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61517"/>
            <a:ext cx="198300" cy="1762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измерение длины используется в жизни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прыжках, метаниях и забегах длину измеряют, чтобы сравнить результаты участников, зафиксировать рекорд и точно определить дистанцию соревнования.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Шитьё и ремонт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тканью, мебелью и деталями длина нужна для точной подгонки, чтобы материалы подходили по размеру и изделие получилось аккуратным.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и при планировании маршрутов длину используют для определения расстояний между пунктами, оценки пути и расчета времени в дороге.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Врачам и медсестрам важно точно измерять рост человека и другие размеры, чтобы следить за развитием, сопоставлять показатели и правильно вести наблюдение.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и современные меры длины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мерили «на глаз и по руке»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человек мог измерять ткань ладонью, пядью, локтем или шагом. Такие меры были удобны в быту, но у разных людей они получались разными, поэтому точность была невысокой и сравнивать результаты было трудно.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линейка стала удобнее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линейка с одинаковыми делениями убрала зависимость от размеров руки или шага. Теперь два человека получают один и тот же результат, если измеряют аккуратно, а миллиметровая шкала помогает замечать даже небольшие различия.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единицы выбирают чаще всего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единицы зависит от того, насколько крупный объект измеряют и насколько точная запись нужна.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сантиметры и метры: они подходят для большинства школьных и бытовых задач.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распределения по типичным областям применения единиц длины; условная учебная диаграмма.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подходящую единицу измерения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основана на размере объекта и удобстве записи результата.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измерении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если линейка лежит неровно или наклонно: тогда деления не совпадают с предметом, и конец детали читается неправильно.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Неточное начало измерения тоже искажает результат. Нулевая отметка должна совпадать с началом предмета, иначе значение получится больше или меньше нужного.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забывать про единицу измерения и путать сантиметры с миллиметрами. Без обозначения запись теряет смысл и становится трудной для проверки.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число округляют без причины. Лучше сначала перепроверить измерение, а затем записать результат полностью, например 12 см или 0,8 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результат измерения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проверить длину другим способом — например, линейкой и рулеткой, или сопоставить с известным предметом. Если значения совпадают или очень близки, результат можно считать более надежным.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измерьте предмет ещё раз тем же инструментом, стараясь не менять его положение. Затем сравните полученное число с первым: близкие результаты показывают, что измерение выполнено аккуратно.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длину точно и удобно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длины помогает понимать размеры предметов, выбирать подходящую единицу и получать точный результат. Чем внимательнее работа, тем полезнее ответ в учебе и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2026-05-24T16:38:08Z</dcterms:created>
  <dcterms:modified xsi:type="dcterms:W3CDTF">2026-05-24T16:38:08Z</dcterms:modified>
</cp:coreProperties>
</file>