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выбирает между Востоком и Западом?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ответа на одну угрозу: выживание между Востоком и Западом.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Запад как политический выбор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Руси и СССР «Восток» и «Запад» были не только сторонами света, но и разными центрами силы. Государство выбирало между союзом, сопротивлением и манёвром, исходя прежде всего из угроз и собственных ресурсов.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Руси XIII века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Ослабленная Русь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монгольского нашествия Русь оказалась ослаблена и вынуждена искать способы сохранить управление, города и людские ресурсы. Внешняя политика стала вопросом не расширения, а выживания.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 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доминировала Орда — сила, с которой приходилось считаться даже тем, кто не признавал её политически. Прямое столкновение было слишком рискованным и могло разрушить остатки порядка.
</a:t>
            </a:r>
            <a:endParaRPr lang="en-US" sz="86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на западе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северо-западе усиливались Швеция и Ливонский орден, а Новгород оставался важнейшим политическим и экономическим центром. Здесь решалось, сможет ли Русь удержать свои рубежи и самостоятельность.
</a:t>
            </a:r>
            <a:endParaRPr lang="en-US" sz="8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решений Александра Невского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угроз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Невский исходил из того, что одновременно противостоять всем сильным соперникам невозможно. Поэтому он разделял угрозы и выбирал разные способы ответа в зависимости от направления давления.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на западе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северо-западе он опирался на военную силу, чтобы остановить продвижение Швеции и орденских войск. Это было необходимо для защиты ключевых земель и авторитета Руси.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Прагматизм на востоке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Ордой он действовал осторожнее: переговоры и признание зависимости помогали избежать разрушительных походов. Такой расчёт не отменял подчинения, но уменьшал риск для населения и городов.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политика строилась не на выборе одной стороны, а на снижении общего уровня угрозы. В этом и заключалась логика средневекового баланса сил.
</a:t>
            </a:r>
            <a:endParaRPr lang="en-US" sz="10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защита как часть политики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1240: Невская битва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Новгородские силы под командованием Александра Невского отражают шведское наступление на Неве. Победа укрепляет его авторитет и показывает, что северо-западные рубежи можно защищать активно.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1240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на Неве укрепляется позиция Новгорода и самого князя. Военная победа становится аргументом в пользу жёсткой обороны западного направления.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1242: Ледовое побоище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Ледовое побоище на Чудском озере останавливает Ливонский орден. Тяжёлое поражение орденских войск закрепляет границы и снимает угрозу нового наступления.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победы не отменили зависимость Руси от более сильных соседей, но закрепили право на существование. Военная защита стала частью более широкой политической линии.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 Ордой: цена и выгода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Ордой строились не на равноправии, а на признании зависимости. Русь сохраняла жизнь и управление, но вынуждена была учитывать волю более сильной власти.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компромисса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и осторожная дипломатия были ценой отказа от прямой конфронтации. Это ограничивало самостоятельность, зато уменьшало риск разорительных походов и новых потерь.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удалось сохранить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курс позволял сохранить города, княжеские династии и церковную организацию. В условиях XIII века это было важнее, чем демонстративная независимость без реальных сил.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Прагматичные контакты с Ордой не означали отказа от собственных интересов. Невский стремился выиграть время и не допустить полного разрушения политического ядра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в политике Невского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Невский не пытался победить всех сразу. Он исходил из того, что главная задача князя — не максимальная слава, а сохранение людей, земель и управляемости государства.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применялась там, где она могла реально остановить угрозу. В обороне северо-запада Невский добивался результата, который нельзя было получить одними переговорами.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баланс между боем и переговорами помогал удерживать пространство для манёвра. Именно поэтому политика Невского выглядит как расчёт, а не как простая покорность.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противник был слишком силён, вступали в действие дипломатия и уступки. Это снижало вероятность катастрофы, хотя и создавало зависимость от сильнейшей стороны.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после 1953 года: новый курс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стиль руководства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руководство СССР стало действовать осторожнее и коллективнее. Это не означало отказа от жёсткой политики, но открывало больше места для прагматических решений.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догмы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Частичная десталинизация изменила политический климат внутри страны и снизила уровень догматизма. Во внешней политике это усилило интерес к переговорам и манёвру.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соперничества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противостояние с США не исчезло. СССР продолжал рассматривать мировую политику как борьбу систем, где уступка могла быть только тактической.
</a:t>
            </a:r>
            <a:endParaRPr lang="en-US" sz="975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Прагматизм без капитуляции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курс стал более гибким, но не менее принципиальным. Москва искала способы снизить риск войны, не отказываясь от статуса сверхдержавы.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от осторожной разрядки середины 1950-х СССР постепенно переходит к новым кризисам в Европе и Карибском бассейне.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1953–1964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СССР сочетал дипломатическую разрядку с периодическими всплесками конфронтации, особенно вокруг Берлина и Кубы.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СССР 1953–1964 гг.; условная аналитическая шкала напряжённости
</a:t>
            </a:r>
            <a:endParaRPr lang="en-US" sz="6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 1955 году СССР сделал ставку на систему союзов в Европе, чтобы укрепить свои позиции без прямой войны.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послевоенной Европы, 1955 год
</a:t>
            </a:r>
            <a:endParaRPr lang="en-US" sz="679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оформления коллективной безопасности социалистического блока в Европе.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ГДР в 1949 году закрепило раскол Германии и сделало Берлин главным символом конфликта между блоками.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ГДР; общепринятая дата образования Германской Демократической Республики.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восточногерманский вопрос стал постоянным испытанием для отношений СССР и Запада.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сверхдержавы определяли повестку холодной войны: переговоры шли параллельно с гонкой вооружений и борьбой за влияние.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истории холодной войны: СССР и США как две ведущие сверхдержавы послевоенного мира.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соперничество задавало рамки международной политики на десятилетия.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1955 году Варшавский договор объединил восемь государств соцлагеря и усилил военную координацию под руководством Москвы.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 дружбе, сотрудничестве и взаимной помощи (Варшавский договор), 1955 год.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закрепило единство блока, но усилило зависимость союзников от центра.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длился 13 дней и показал, как быстро соперничество сверхдержав может приблизить мир к ядерной катастрофе.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Карибского кризиса 1962 года; общепринятое обозначение — «13 дней».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этот короткий срок конфликт достиг предела, после которого компромисс стал необходимостью.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угрозы к компромиссу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алгоритм внешнеполитического выбора в условиях неравенства сил.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общую стратегию выживания в неравных условиях и различие исторических механизмов её реализации.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моделей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исходили из приоритета безопасности, но опирались на разные ресурсы и масштабы влияния.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исторических кейсов по материалам темы.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компромисс был способом выиграть время: для Руси — сохранить ядро земель, для СССР — удержать равновесие в мире ядерного противостояния.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политического курса Александра Невского и внешней политики СССР 1953–1964 годов.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кейса показывают, что манёвр помогает выжить, но не устраняет соперничество.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понятия связывают весь сюжет: безопасность, баланс сил и выбор между мягким и жёстким давлением.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обобщение по теме презентации.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позволяют объяснить решения и Невского, и советского руководства.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в которых решалась цена безопасности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меч защищает дипломатию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не искал идеального союза — он выбирал время, пространство и форму сопротивления. Победа на северо-западе позволяла ему говорить с более сильным восточным соседом уже с позиции сохранённого государства.
</a:t>
            </a:r>
            <a:endParaRPr lang="en-US" sz="787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обозначал границу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стал местом, где символы важили не меньше танков. Для СССР вопрос статуса города был не только территориальным спором, но и проверкой того, кто задаёт правила в Европе.
</a:t>
            </a:r>
            <a:endParaRPr lang="en-US" sz="843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Единство, которое трудно удержать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отношениях с союзниками Москва требовала единства, потому что боялась раскола блока. Но чем строже был контроль, тем заметнее становилось стремление отдельных стран к самостоятельности.
</a:t>
            </a:r>
            <a:endParaRPr lang="en-US" sz="787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заставляет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показал, что даже самые мощные державы вынуждены останавливаться перед пределом риска. После этого переговоры стали не признаком слабости, а условием выживания.
</a:t>
            </a:r>
            <a:endParaRPr lang="en-US" sz="843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важнее лозунгов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эпохи подтверждают: внешняя политика начинается не с лозунгов, а с расчёта угроз. Побеждает не тот, кто громче говорит о принципах, а тот, кто точнее сохраняет государство.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2026-07-26T07:03:22Z</dcterms:created>
  <dcterms:modified xsi:type="dcterms:W3CDTF">2026-07-26T07:03:22Z</dcterms:modified>
</cp:coreProperties>
</file>