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и зимняя сказка в стихах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создал сказку, где зима звучит, как музыка.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его волшебный зимний мир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писал для детей коротко, ясно и очень выразительно. В «Двенадцати месяцах» месяцы становятся героями, а зимняя стихия звучит почти как песня и заклинание.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пьеса-сказка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лежит волшебная история, где возможны чудеса, необычные встречи и удивительные превращения.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так, чтобы его можно было играть: герои разговаривают, спорят и действуют на сцене.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есть обычные люди, труд, характеры и поступки, которые легко узнать в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помогает героям, а жадность и капризы показываются как то, что мешает жить по справедливости.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 в отрывке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сразу ощущаются холод, метель и сильный ветер. Кажется, что перед нами зимний лес, где всё не просто стоит, а шумит, кружится и движется.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легко представить в бело-синих и тёмных тонах: снежные деревья, свистящая вьюга, тяжёлое небо. Природа выглядит большой, сильной и немного волшебной.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бурю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«ветры» сразу задаёт движение: будто воздух сам начинает кружиться и искать дорогу по зимнему лесу.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«бури» и «ураганы» звучат мощнее и тревожнее. Они нарастают одно за другим, поэтому стихотворная картина становится всё сильнее.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действует как снежный вихрь: стих будто разгоняется на глазах. Благодаря этому строка легко запоминается и звучит очень ярко.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сила зимней стихии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слов в отрывке показывает, как спокойная картина превращается в мощную бурю.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размеренно и уверенно, как зимний барабанный бой. Ритм помогает слушать текст внимательно и не терять его движение.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звуки делают стих похожим на заклинание. Из-за этого он становится особенно запоминающимся и выразительным.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звонкие слова произносятся резко, словно порыв ледяного ветра. От этого в стихах появляется энергия и напряжение.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строки вслух, слышишь не только смысл, но и красоту звучания. Так стихотворение превращается в маленькую зимнюю мелодию.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как сказочный герой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не молчит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деревья стоят, как сторожа, а между ними кружится снег. Ветер будто шепчет что-то важное и торопится дальше. Такой лес кажется живым: он не просто фон, а настоящий участник сказочного действия.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на сцене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вихри закручиваются в воздухе, и всё вокруг меняется на глазах. Небо темнеет, а белый снег становится ещё заметнее. В этой картине чувствуется и красота, и лёгкое волнение.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волшебство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такую зимнюю картину, кажется, что сама природа готова заговорить. Холодные краски, острые ветви и летящий снег создают ощущение тайны. Именно так сказка начинает жить перед глазами читателя.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напоминает этот отрывок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строки напоминают: природа сильнее человека. Ветер и буря не подчиняются приказам, поэтому остаётся внимательно смотреть, слушать и беречь мир вокруг себя.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особенно важны терпение, смелость и доброта. Именно эти качества помогают героям не растеряться, когда вокруг шумит зимняя стихия.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учит замечать красоту даже в суровой погоде. Когда природа грозна, человек сильнее чувствует её величие и начинает относиться к ней с уважением.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строки удобно читать вслух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есть ясный ритм, поэтому их легко произносить по слогам и целыми фразами. Чтение получается уверенным и звучным.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перечисления помогают голосу двигаться ровно, без спешки. Слушателю проще уловить настроение текста и следить за его развитием.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делают стих особенно выразительным. Он словно стучит, шуршит и свистит, как настоящая зимняя вьюга за окном.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удобно учить наизусть. Когда строка звучит красиво, она быстрее запоминается и вызывает желание прочитать её ещё раз.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месяцев в сказке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2365913" y="229419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месяцев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месяцы становятся волшебными героями. Каждый из них имеет свой характер и помогает увидеть, что у времени есть порядок и своя очередь.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ощущается холодная зима. Она задаёт настроение ожидания и сразу показывает, что природа в этом мире живёт по своим законам.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693640" y="338509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действия становится понятно: весна, лето, осень и зима не спорят, а сменяют друг друга в нужный момент.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63909" y="2040236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помогают героям и показывают, что в сказке природа может быть доброй, мудрой и справедливой, если к ней относиться с уважением.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192315" y="3198422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сказочная история помогает запомнить названия месяцев и понять, что у каждого времени года своё место, настроение и работа.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детали зимней иллюстрации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сцены особенно подходят белые, синие и серые оттенки. Они передают мороз, снег и тревожное дыхание метели без лишней пестроты.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смотрятся тёмные деревья, закрученные снежные вихри и тонкие следы на земле. Такие детали делают картину живой, холодной и немного волшебной.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строки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звучные слова легко произносить, поэтому строка быстро запоминается. Она будто сама просится на язык и звучит уверенно, как зимний ветер.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перечисления создают сильный ритм. Они помогают услышать, как стихия нарастает, а текст становится похожим на заклинание или считалку.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между собой и делает их особенно стройными. Благодаря этому стих не распадается, а звучит цельно и очень выразительно.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сразу возникают в воображении, поэтому смысл и настроение удерживаются вместе. У младших школьников такие строки остаются в памяти надолго.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отрывок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настроение читателя по мере звучания строк о зимней стихии.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жадность в пьесе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особенно ценятся честность, доброта и трудолюбие. Эти качества помогают героям поступать правильно даже тогда, когда вокруг всё кажется трудным и холодным.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не думают только о себе. Они готовы помогать, делиться и заботиться о других, поэтому вызывают доверие и симпатию у читателя.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богатство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богатые подарки и прихоти не делают человека лучше. Намного важнее добрые дела, уважение к людям и умение трудиться.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сильной природы особенно заметно, кто ведёт себя достойно. Жадность и капризы выглядят некрасиво, а справедливость в сказке всегда оказывается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картинка возникает в воображении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Сразу представляется снежная буря: белые вихри, резкий ветер и тёмный лес. Картина выглядит движущейся, как будто сама зима шагает по земле.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почти не видны, и это не случайно. Главной становится стихия, а она в воображении кажется большой, сильной и чуть-чуть загадочной.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Маршака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Маршак пишет точно и кратко, без лишних слов. Каждая строка сразу рисует образ и помогает почувствовать холод, ветер и движение зимнего воздуха.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тексте много звуковых повторов и резких согласных. Из-за этого строки звучат громко и отчётливо, как порыв сильной метели.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превращает описание природы почти в музыку. Поэтому стих не только читается, но и слышится — бодро, живо и очень выразительно.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отрывка с пьесой целиком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3150230" y="2352475"/>
            <a:ext cx="31902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пьесе появляются трудности и проверка характера. Герои должны проявить терпение, смелость и умение поступать правильно.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050081" y="1552587"/>
            <a:ext cx="31902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сразу вводит читателя в холодный и тревожный мир сказки. Сильная стихия создаёт настроение ожидания необычных событий.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240222" y="3151912"/>
            <a:ext cx="31902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чудом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мире обычное легко соседствует с волшебным. Именно поэтому месяцы превращаются в помощников природы и людей.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331097" y="3951562"/>
            <a:ext cx="31902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зимней бури особенно ясно, почему в сказке важны добро и справедливость. Они помогают победить жадность и сохранить порядок.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участвуют в сказке как волшебные помощники природы.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 о порядке времени в пьесе и помогает быстро вспомнить главные слова: зима, ветер, чудо, добро и справедливость.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Пьеса-сказка С. Я. Маршака «Двенадцать месяцев»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буря, которая звучит как сказка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Маршака показывает силу зимы и красоту звучного стиха. В нём слышны ритм, движение и доброе сказочное обещание, которое хочется узнать дальше.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2026-05-24T07:21:43Z</dcterms:created>
  <dcterms:modified xsi:type="dcterms:W3CDTF">2026-05-24T07:21:43Z</dcterms:modified>
</cp:coreProperties>
</file>