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Собеседники. Диалог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люди говорят друг с другом и понимают друг друга.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вокруг нас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диалог дома, в школе, в магазине и даже в автобусе. Он помогает спрашивать, отвечать, договариваться и спокойно решать небольшие споры без крика и обид.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 — это человек, с которым мы разговариваем. В диалоге их может быть двое, а иногда и больше, если обсуждение идёт всей группой.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собеседник задаёт вопрос или начинает тему, другой отвечает. Потом роли меняются, и разговор продолжается, как дружеская передача мяча.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собеседник не перебивает, смотрит на говорящего и старается понять смысл слов. Так разговор становится спокойным и приятным для всех.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собеседник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говорят двое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участники по очереди произносят короткие реплики. Каждый слышит другого и сразу отвечает по теме.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похож на обмен мячом, а монолог — на длинный рассказ, который не прерывается вопросами.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звучит один голос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монологе говорит один человек, а остальные только слушают. Ответов в это время нет.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диалог и монолог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90000"/>
              </a:lnSpc>
              <a:buNone/>
            </a:pPr>
            <a:r>
              <a:rPr lang="en-US" sz="43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собеседники приветствуют друг друга и называют тему. Это помогает настроиться на беседу и понять, о чём пойдёт речь. Уже в первых словах слышно, будет ли разговор спокойным и дружелюбным.
</a:t>
            </a:r>
            <a:endParaRPr lang="en-US" sz="1036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90000"/>
              </a:lnSpc>
              <a:buNone/>
            </a:pPr>
            <a:r>
              <a:rPr lang="en-US" sz="44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идут вопросы и ответы. Один ребёнок спрашивает, другой объясняет или уточняет. В классе это особенно заметно: двое детей смотрят друг на друга и по очереди помогают разговору двигаться дальше.
</a:t>
            </a:r>
            <a:endParaRPr lang="en-US" sz="1076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беседы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собеседники могут договориться, поблагодарить друг друга или попрощаться. Хорошее завершение показывает, что разговор был понятным, вежливым и полезным для обоих.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разговора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60474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— это одно высказывание одного человека. Она может быть очень короткой: «Привет!», «Да», «Спасибо» или «Где тетрадь?».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Очередность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идут по очереди, как шаги в игре. Один сказал — другой ответил, и именно так разговор не останавливается.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словами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обычно связан с предыдущей репликой. Если связь есть, собеседники понимают друг друга лучше и не теряют тему.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частей складывается целое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маленьких реплик собирается весь диалог. Чем точнее каждая фраза, тем легче разговор становится ясным и приятным.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— часть диалога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вежливого диалога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разговор становится понятным, спокойным и дружелюбным.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хорошего собеседника
</a:t>
            </a:r>
            <a:endParaRPr lang="en-US" sz="2602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собеседник внимательно слушает до конца и не перебивает. Он даёт другому человеку договорить, чтобы понять мысль целиком, а не только её начало.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говорит чётко и спокойно, без крика и лишней спешки. Понятные слова помогают слушателю не теряться и быстрее отвечать по теме.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собеседник смотрит на говорящего, не отвлекается и отвечает не мимо. Если что-то непонятно, он задаёт уточняющий вопрос, а не угадывает.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 доброжелательный тон делают разговор приятным. Тогда даже обычная беседа превращается в дружеский и полезный диалог.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2166491"/>
            <a:ext cx="485400" cy="388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6146" y="2133101"/>
            <a:ext cx="440878" cy="45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624" y="2144917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0512" y="2133101"/>
            <a:ext cx="455100" cy="45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56100" y="2144917"/>
            <a:ext cx="485400" cy="4314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речь вежливой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Здравствуйте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подходит для начала разговора. Оно звучит уважительно и помогает сразу настроиться на спокойную беседу.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73889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поздороваться с другом или одноклассником. Это короткое слово звучит тепло и по-дружески.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3462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Пожалуйста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попросить что-то вежливо. Иногда оно делает просьбу мягче, чем длинное объяснение, и это очень удобно.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9536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благодарят за помощь, ответ или внимание. Простое «спасибо» показывает, что собеседника заметили и ценят.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456107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свидания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 словом заканчивают разговор. Оно помогает попрощаться спокойно и оставить после беседы хорошее впечатление.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речь вежливой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часто начинаются со слов кто, что, где, когда, почему и как. Они помогают быстро узнать нужную информацию и не пропустить главное.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может быть коротким или подробным. Главное — чтобы он был связан с вопросом, а не убегал в сторону, как котик за бантиком.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вопросы и точные ответы делают разговор полезным. Благодаря им собеседники лучше понимают друг друга и узнают что-то новое.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ответы помогают узнавать новое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Спокойно, радостно, сердито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вопрос можно произнести спокойно, радостно или удивлённо. По голосу собеседника сразу слышно, какое у него настроение.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интонация помогает понять просьбу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подсказывает, просит человек, удивляется или сердится. Поэтому важно не только что сказано, но и как сказано.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показывает настроение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сказках и рассказах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героям звучать живо и по-настоящему. По коротким репликам читатель понимает, кто смелый, кто робкий, а кто любит пошутить.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в тексте показывают характеры без длинных объяснений. Вежливые слова, паузы и ответы раскрывают отношение героев друг к другу.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делает сюжет интереснее: герои задают вопросы, спорят, мирятся и договариваются. Так читать становится легче и увлекательнее.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испортить разговор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перебивай собеседника. Когда человек не успевает закончить мысль, разговор становится путаным и неприятным для обоих.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спокойно и без грубых слов. Слишком громкий голос может обидеть, даже если ты хотел сказать что-то важное.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внимательно и отвечай по теме. Если тема сложная, короткий ответ не всегда помогает, лучше добавить пояснение.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мнения разные, не сердись сразу. Вежливость, терпение и добрый тон помогают сохранить разговор дружелюбным.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маленькие истории из жизни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 и за партой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Костя не понял задание и тихо спросил соседку по парте. Она объяснила ему первый шаг, а потом они вместе проверили ответ. Так разговор помог не растеряться и спокойно закончить работу.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разговор дома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Маша рассказала маме о школьном дне и спросила, можно ли после ужина доделать поделку. Мама выслушала её и предложила сначала убрать стол. Вскоре они договорились без спора и спешки.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20141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Звонок начинается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набирает номер и ждёт ответа. Когда трубку берут, важно сразу поздороваться и назвать себя.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47807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Проверяем удобство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спрашивают, удобно ли сейчас говорить. Это вежливо и помогает не отвлечь собеседника от дела.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64256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Коротко обсуждаем главное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говорят ясно и по делу, потому что по телефону не видно лица и жестов. Шум и долгие паузы мешают слушать.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91923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Вежливо прощаемся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благодарят за разговор, договариваются о следующем шаге и спокойно прощаются. Так звонок завершается дружелюбно.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 телефону шаг за шагом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мирному решению спора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несогласия сделать спокойный и полезный разговор.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50102"/>
            <a:ext cx="485400" cy="388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50102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60474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важно заранее договориться, кто что делает. Тогда никто не спорит на бегу, а команда действует дружно и понятно для всех.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подсказки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«Моя очередь» или «Я после тебя» помогают не путаться. Они экономят время и напоминают о правилах без лишних объяснений.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в группе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предлагает «Давай вместе», разговор сразу становится полезным. Так легче начать дело, поделить задания и избежать обид.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команда слушает не только самого громкого участника. Когда все слышат друг друга, решения находятся быстрее, а игра идёт веселее.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в игре и в команде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ясно и коротко, чтобы собеседник сразу понял мысль. Слишком длинные фразы утомляют и сбивают разговор с темы.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Убирай лишние слова-паразиты и повторения. Чистая речь звучит увереннее и помогает быстрее получить понятный ответ.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доброжелательные слова и спокойный тон. Тогда даже короткая реплика звучит приятно и не обижает слушателя.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хорошей речи собеседника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дружеского диалога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Привет! Пойдём в библиотеку? — Да, только сначала закончу рисунок. Такой разговор звучит спокойно и по-дружески, без спешки и лишних слов.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Хорошо, я подожду. — Спасибо! — Пожалуйста. Здесь каждый отвечает по теме, и потому друзья легко договариваются о встрече после уроков.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людям понимать друг друга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слушать внимательно, говорить вежливо и отвечать по теме, разговор получается ясным и добрым. Именно так собеседники договариваются, дружат и решают маленькие споры без лишних обид.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2026-05-21T23:23:34Z</dcterms:created>
  <dcterms:modified xsi:type="dcterms:W3CDTF">2026-05-21T23:23:34Z</dcterms:modified>
</cp:coreProperties>
</file>