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 Россия в эпоху Наполеоновских войн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1803–1815: империя Наполеона, блокада, война 1812 года и новый порядок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Французской революции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1789 года прошла через глубокие политические перемены: упала абсолютная монархия, выросло значение армии и национальной идеи. К началу XIX века династии Европы опасались распространения этих идей, а Россия при Александре I усиливала влияние на международной арене.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Наполеон Бонапарт провозгласил себя императором, опираясь на успехи армии и собственную личную власть. Так во французских победах закреплялась политическая власть одного центра.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Наполеона действовала за счёт массового призыва, высокой подвижности, сильной артиллерии и подготовленных офицеров. Это позволяло выигрывать кампании быстрее, чем успевали реагировать противники.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при Маренго (1800), Аустерлице (1805) и Йене (1806) усилили влияние Франции по всей Европе. С каждым успехом расширялась сеть зависимых государств, связывавшая интересы стран с Францией.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зависимых режимов сделало Францию ядром континентальной системы власти. Для монархий Европы это означало угрозу не только военную, но и идеологическую, связанную с распространением наполеоновского порядка.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Наполеон стал главным противником европейских держав
</a:t>
            </a:r>
            <a:endParaRPr lang="en-US" sz="2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не «числа», а общий поворот: от закрепления власти к предельному расширению и затем к резкому слому после похода в Россию.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падение могущества Наполеона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кампания 1812 года затянулась и стала катастрофической, ресурсная и политическая опора империи быстро ослабла. Итог — смена европейского баланса сил.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ключевым вехам: коронация (1804), Аустерлиц (1805), Тильзит (1807), вторжение в Россию (1812), отречения и Ватерлоо (1815). Индекс — условный, отражает описанную вехами динамику.
</a:t>
            </a:r>
            <a:endParaRPr lang="en-US" sz="3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Тильзитский мир 1807 года и временный союз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Тильзит: шаг к союзу «по необходимости»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Пруссии Россия и Франция заключили Тильзитский мир в июле 1807 года на реке Неман. Александр I формально согласился с французской линией и присоединился к континентальной блокаде.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 оставался хрупким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противоречия не исчезли: для Франции договор означал укрепление господства в Европе, а для России — передышку и шанс избежать немедленного столкновения. Разные цели делали компромисс временным.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62084"/>
            <a:ext cx="4000500" cy="20414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коалиции объединяли державы, стремившиеся ограничить французское влияние, и демонстрировали смену сил на европейской карте.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антифранцузские коалиции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возникали волнами: успехи Франции ускоряли консолидацию противников, а поражения вынуждали менять состав и направление усилий.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коалиций по сюжету курса (Аустерлиц 1805; Тильзит 1807; решающие кампании 1813–1814).
</a:t>
            </a:r>
            <a:endParaRPr lang="en-US" sz="5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как экономическая война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торговле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была направлена против морской торговли Британии и объявлена Наполеоном в 1806 году. Внешнее давление превращалось в инструмент экономической борьбы.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порты и промышленность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били не только по английским товарам, но и по экономике европейских портов и промышленности. В цепочке обменов страдала и посредническая торговля.
</a:t>
            </a:r>
            <a:endParaRPr lang="en-US" sz="849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Убытки для России из-за сжатия экспорта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несла потери из-за сокращения вывоза хлеба, леса и сырья. Это влияло на финансовую устойчивость и делало отношения с Францией более напряжёнными.
</a:t>
            </a:r>
            <a:endParaRPr lang="en-US" sz="849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блокады усиливало недоверие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блокады становилось одним из главных поводов для охлаждения отношений с Францией. Политический союз всё чаще сталкивался с материальными интересами и выгодой обхода запретов.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Тильзита к войне 1812 года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причин, ведущая от временного сближения к разрыву и подготовке вторжения.
</a:t>
            </a:r>
            <a:endParaRPr lang="en-US" sz="10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 Россию летом 1812 года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похода через Неман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июня 1812 года Великая армия перешла реку Неман и начала поход вглубь страны. Походная армия Наполеона насчитывала около 600 тысяч человек, набранных в разных государствах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быстрый темп был жизненно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зависела от длинных линий снабжения, фуража и быстрого продвижения. Поэтому затягивание кампании сразу становилось опасным, а русские войска отступали, избегая полного окружения и сохраняя основные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нарастали потери от голода, болезней и холода; действия русских войск постоянно сковывали отход и подрывали дисциплину.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Великой армии в ходе кампании 1812 года
</a:t>
            </a:r>
            <a:endParaRPr lang="en-US" sz="266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решающими становились не только сражения, но и истощение ресурсов. К концу кампании у армии почти не оставалось боеспособного ядра.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кампании: Неман, Смоленск, Бородино, Москва, отступление, Березина. Остаток — условный показатель для сравнения этапов, так как точные сопоставимые значения по всем пунктам в одном срезе недоступны без выбранной методики.
</a:t>
            </a:r>
            <a:endParaRPr lang="en-US" sz="3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стало крупнейшей битвой Отечественной войны 1812 года: обе армии понесли тяжёлые потери, но ни одна не сумела добиться полного тактического перелома на поле боя.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26 августа 1812 года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не была разгромлена и сохранила способность продолжать войну, сохраняя ядро боеспособных сил и возможность организованного отхода и перегруппировок.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Наполеон утратил ключевую цель кампании: заставить Россию капитулировать в одном решающем сражении. Дальше война продолжилась по стратегической логике истощения.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пожар и провал расчета Наполеона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французских войск в Москву не завершило кампанию. Город оказался частично покинутым, а крупный пожар уничтожил значительную часть застройки и запасов, лишив армию нужных ресурсов.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рассчитывал на переговоры о мире, но Александр I не принял капитуляции. Поэтому захват древней столицы обернулся стратегической ловушкой, не став победой, способной завершить войну.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логике даже при успехах на отдельных направлениях результат кампании определяет то, чью стратегию легче поддерживать в долгосрочной перспективе.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Франции и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моделями показывает: исход зависел не только от численности, но и от того, насколько война соответствовала географии, снабжению и возможностям каждой стороны.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историческое сравнение по описанию стратегий в школьном курсе; значения условные для визуального сопоставления.
</a:t>
            </a:r>
            <a:endParaRPr lang="en-US" sz="4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Москвы к Березине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событий кампании 1812 года: от оставления Москвы до переправы и последующих потерь.
</a:t>
            </a:r>
            <a:endParaRPr lang="en-US" sz="8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война и партизанское движение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1812 года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разрушали коммуникации французской армии, мешали подвозу и перехватывали небольшие группы противника, создавая постоянное напряжение вне линии фронта.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движении участвовали и военные командиры, и местные жители: они защищали деревни, запасы продовольствия и помогали ориентироваться в местности, влияя на снабжение и безопасность.
</a:t>
            </a:r>
            <a:endParaRPr lang="en-US" sz="928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 как общий этап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партизан усиливала характер Отечественной войны как народной борьбы: сопротивление превращало тактику выживания населения в фактор военного результата.
</a:t>
            </a:r>
            <a:endParaRPr lang="en-US" sz="8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562474"/>
            <a:ext cx="4039800" cy="14317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переломили ход войны против Наполеона: крупные поражения в Германии и затем удар по Франции привели к смене инициативы в Европе.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Европы в 1813–1814 годах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на континенте и давление на столицу Франции последовательно завершили французское господство в Центральной Европе и усилили антифранцузскую коалицию.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Европы эпохи Наполеоновских войн (1813–1814).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Венский конгресс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Наполеоном Россия стала одной из ведущих держав Европы. Александр I участвовал в Венском конгрессе 1814–1815 годов, где обсуждались границы, легитимность монархий и система баланса сил.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Россия укрепила международный престиж и получила статус государства, без которого нельзя было решать главные вопросы послевоенного устройства Европы, определяя правила политического равновесия.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прежняя схема лидерства во Франции сменилась конкуренцией держав, а дипломатия стала важнее одних лишь военных успехов.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Наполеоновских войн для европейских держав
</a:t>
            </a:r>
            <a:endParaRPr lang="en-US" sz="247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различие траекторий: кто-то возвращался к прежнему положению, а кто-то превращал победу и участие в коалиции в долгосрочный политический капитал.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обобщение итогов по направлениям для Франции, России, Пруссии, Австрии и Британии; численные значения условны для наглядного сравнения.
</a:t>
            </a:r>
            <a:endParaRPr lang="en-US" sz="3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ускорили рост национального самосознания: люди чаще связывали государство с «народом» и историей, а политики пересматривали границы и законность власти.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усилилась роль дипломатических союзов и принципа баланса сил, который стремились закрепить в 1815 году, чтобы не допустить повторения масштабной гегемонии одной державы.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модернизации армий войны стали практической школой: пришлось учиться действовать с учётом снабжения, мобильности и устойчивости управления, а не только добиваться побед в одном бою.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Отечественная война 1812 года стала значимой частью исторической памяти: победа над Наполеоном укрепила представление о стране как о ключевой силе континентальной коалиции.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Европы и России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показали, что военная сила без устойчивой экономики, надёжных союзов и продуманной стратегии не даёт долговременного господства. Кампания 1812 года стала переломной и для Европы начала XIX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противостояния Франции и России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2026-05-12T22:44:49Z</dcterms:created>
  <dcterms:modified xsi:type="dcterms:W3CDTF">2026-05-12T22:44:49Z</dcterms:modified>
</cp:coreProperties>
</file>