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Рок-музыка: история, звучание и значение в культуре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который изменил музыку, стиль и язык нескольких поколений.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рок стал важной частью музыкальной культуры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появился не случайно: он откликнулся на запрос молодежи на более свободное и мощное звучание. Новые медиа и концерты быстро сделали его заметным во многих странах, а затем — частью мировой поп-культуры.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рока: блюз, кантри и ритм-энд-блюз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сложился на пересечении блюза, ритм-энд-блюза и кантри. От этих жанров он унаследовал простые формы, выразительный ритм и эмоциональную манеру исполнения.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роке особенно важны были повторяющиеся гитарные рисунки, ясный припев и энергичная подача. Именно они сделали новую музыку сразу узнаваемой для слушателей.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Чак Берри, Литл Ричард и Элвис Пресли помогли закрепить основы жанра. Их песни вывели электрогитару на первый план и задали направление дальнейшему развитию рока.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рок-музыки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десятилетие приносило новые стили и способы звучания, но живой гитарный характер рока сохранялся.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непрерывное обновление жанра: рок менялся вместе с эпохой, не теряя своей музыкальной основы.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истории рок-музыки; десятилетия представлены как этапы развития жанра.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состав рок-группы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основа звучания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краски и поддержка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Электрогитара, бас-гитара и ударные образуют ядро рок-группы. Вместе они создают риффы, ритм и плотность звучания, без которых композиция теряет энергию.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 связывает музыку и текст, а клавишные, дополнительные гитары и бэк-вокал расширяют палитру. Благодаря этому группа может звучать и мощно, и более мелодично.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03508"/>
            <a:ext cx="4007700" cy="17386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рока и их особенности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рок разделился на разные стили, сохранив общую энергетику и гитарную основу.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отличаются по темпу и звучанию, но в каждом заметны ритм, гитара и выразительное исполнение.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истории рок-музыки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вторжение и мировая популярность рока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1960-х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Beatles, The Rolling Stones и The Who стали международными звездами. Их песни попадали в чарты США и Европы и собирали огромные залы.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группы начали быстро завоевывать слушателей за пределами своей страны. Их стиль объединил энергичный рок-звук и сильные мелодии.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1960-х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Телевидение, фестивали и фан-клубы превратили рок в массовое явление. Жанр окончательно вышел за рамки молодежной субкультуры.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формирующие звучание рока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группах баланс инструментов меняется, но именно сочетание тембра и ритма делает рок узнаваемым.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у электрогитары и вокала: они задают характер песни, а ритм-секция удерживает ее энергию.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ролей в рок-группе; условные доли для наглядности.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как музыка протеста, свободы и личного высказывания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нередко становился голосом молодых людей, которые хотели говорить о войне, цензуре, несправедливости и собственных переживаниях. В этом его особая общественная сила.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Bob Dylan, Pink Floyd, The Doors, Nirvana и других исполнителей важны не только мелодия, но и смысл текста. Рок часто поднимает сложные темы прямо и без украшений.
</a:t>
            </a:r>
            <a:endParaRPr lang="en-US" sz="1093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ценят за независимость, эмоциональную честность и стремление к свободе выбора. Поэтому рок воспринимается не просто как развлечение, а как форма личного и общественного высказывания.
</a:t>
            </a:r>
            <a:endParaRPr lang="en-US" sz="10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рок-песня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 замысла до выпуска записи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Сценический образ рок-музыки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рок-сцене важны не только песни, но и подача: громкий звук, движение, свет и уверенная энергия исполнителя создают эффект живого события.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музыканта часто подчеркивают темная одежда, кожаные куртки, джинсы и заметные аксессуары, чтобы показать характер, индивидуальность и связь с публикой.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Влиятельные рок-группы и их вклад в жанр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группы по заметности в мировой культуре, влиянию на музыкантов и узнаваемости песен.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группы свой вклад: одни расширяли границы рока, другие задавали новые стандарты звучания и сценического образа.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данным музыкальной истории и справочным материалам о группах The Beatles, Queen, Led Zeppelin, Pink Floyd, AC/DC и Nirvana.
</a:t>
            </a:r>
            <a:endParaRPr lang="en-US" sz="1012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Рок-музыка в СССР и России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приходит в СССР через записи и редкие зарубежные передачи. Музыка распространяется ограниченно, но уже вызывает интерес у молодежи.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первые советские рок-группы и квартирные выступления. Для слушателей это становится способом услышать новую, свободную по звучанию музыку.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и далее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рок входит в широкую культурную жизнь. Его песни продолжают звучать, а темы выбора, свободы и личной ответственности остаются близкими слушателям.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становится заметным культурным явлением: появляются фестивали, усиливается интерес к «Машине времени», «Кино», «Аквариуму», «ДДТ» и другим группам.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рока и поп-музыки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два популярных жанра отличаются по звучанию, инструментам и темам песен.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жанра могут быть массовыми, но рок сильнее опирается на гитары и живую подачу, а поп — на легкость восприятия и запоминающийся припев.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музыкальных признаков, принятых в школьном курсе.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17350"/>
            <a:ext cx="220800" cy="22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01579"/>
            <a:ext cx="220800" cy="25234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поджанры рока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Альтернативный рок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Смешивает разные подходы к звучанию и не следует одному шаблону. Благодаря этому жанр остается гибким и постоянно меняется вместе с новой аудиторией.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Инди-рок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звучит более камерно и свободно, чем массовый рок. В нем ценят необычную подачу, личные интонации и самостоятельный стиль исполнения.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Поп-рок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роковую энергетику с более мягкой мелодией и понятным припевом. Такой формат помогает жанру оставаться доступным для широкого круга слушателей.
</a:t>
            </a:r>
            <a:endParaRPr lang="en-US" sz="1073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Постпанк и металкор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Постпанк сохраняет напряжение и контрастность, а металкор делает акцент на мощном ритме и резком звучании. Оба направления показывают силу эксперимента в роке.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Симфо-рок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оркестровые краски, чтобы сделать музыку более масштабной и выразительной. Такое направление особенно заметно в композициях с яркой атмосферой и сложной структурой.
</a:t>
            </a:r>
            <a:endParaRPr lang="en-US" sz="10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рок узнаваемым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легко узнать даже с первых секунд: его выдают вступление гитары, плотный ритм и выразительная манера исполнения.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рок выделяют энергия, гитарное звучание и сильная концертная подача, поэтому он воспринимается как живая и мощная музыка.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характерных признаков рок-музыки по школьным и музыкально-справочным материалам.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Рок-концерт как массовое музыкальное событие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рок-группа выходит на большую сцену, зал превращается в единое пространство звука и света. Тысячи людей подхватывают знакомые припевы, а музыка звучит особенно мощно благодаря общему движению и эмоциям.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Стадион, который поет вместе с группой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рок-фестивале рядом могут стоять подростки, родители и даже бабушки с дедушками. Их объединяют любимые песни, яркое освещение, большой экран и ощущение, что музыка звучит прямо для каждого.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как праздник для разных поколений
</a:t>
            </a:r>
            <a:endParaRPr lang="en-US" sz="1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интерес к рок-музыке у слушателя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подросток постепенно переходит от первого впечатления к осознанному выбору любимого поджанра.
</a:t>
            </a:r>
            <a:endParaRPr lang="en-US" sz="1116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рок остается значимым сегодня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по-прежнему слышен в фильмах, рекламе и видеоиграх, потому что его ритм и гитарный звук быстро создают ощущение энергии и движения.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исполнители обращаются к року, когда хотят говорить о свободе выбора, личном опыте и сильных эмоциях без лишней сложности.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концерты и фестивали поддерживают интерес к жанру: именно там особенно заметны мощный звук, совместное пение и контакт музыкантов с залом.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остается частью культуры не как воспоминание о прошлом, а как музыка, которая продолжает вдохновлять новые поколения слушателей.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прошел путь от простых песен 1950-х до множества современных направлений. Он изменил музыку, сцену и взгляды нескольких поколений слушателей.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Рок: музыка, которая продолжает звучать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2026-05-25T01:07:49Z</dcterms:created>
  <dcterms:modified xsi:type="dcterms:W3CDTF">2026-05-25T01:07:49Z</dcterms:modified>
</cp:coreProperties>
</file>