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жизненные функции организмов: ключевые темы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жизненных функций обеспечивают энергию, рост и выживание всего живого.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жизненных функций для жизни на Земле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функции необходимы для выживания всех организмов. Они возникли в ходе эволюции, позволяя существам взаимодействовать с окружающей средой и успешно адаптироваться к изменениям.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организмы получают энергию: ключевые механизмы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у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1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такие как дуб, преобразуют солнечный свет в энергию, создавая органические вещества из углекислого газа и воды, что поддерживает их рост и развитие.
</a:t>
            </a:r>
            <a:endParaRPr lang="en-US" sz="1169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 питаются насекомыми, добывая готовые питательные вещества для поддержания жизненных процессов и энергии на движение и рост.
</a:t>
            </a:r>
            <a:endParaRPr lang="en-US" sz="1285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у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получает энергию и необходимые вещества из разнообразной пищи, включая белки, жиры и углеводы, чтобы поддерживать здоровье и активность.
</a:t>
            </a:r>
            <a:endParaRPr lang="en-US" sz="123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питания у организмов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синтезируют пищу, гетеротрофы её потребляют. Миксотрофы способны и на то, и на другое.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Фотосинтезирующие организмы являются основой пищевых цепей и обеспечивают питание другим видам.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исследования, 2024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в живых организмах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и выделение газов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включает поглощение кислорода и выделение углекислого газа для обмена веществ. У растений процесс сочетается с фотосинтезом.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дыхательных 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дышат разными органами: лёгкими у млекопитающих, жабрами у рыб и трахеями у насекомых, адаптированными к среде обитания.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670763"/>
            <a:ext cx="3856200" cy="13099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дыхания у разных организмов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видов организмов дыхательные органы отражают особенности среды их обитания.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Дыхательные органы оптимально приспособлены к потребностям и условиям жизни каждого вида.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— очистка организма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почки удаляют вредные вещества, такие как мочевина, поддерживая внутреннее равновесие.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выводит пот и соли, участвуя в терморегуляции и очистке организма от токсинов.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устьица и листопад помогают избавляться от излишков воды и продуктов обмена веществ.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— активность, важная для жизни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используют конечности, плавники и крылья для поиска пищи и защиты от врагов, обеспечивая своё выживание и размножение.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Ростовые движения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реагируют на свет и гравитацию, направляя рост листьев и побегов для максимального использования ресурсов.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микроорганизмов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используют жгутики и реснички для движения в воде, что помогает им находить питание и оптимальные условия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893206"/>
            <a:ext cx="218700" cy="2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905356"/>
            <a:ext cx="218700" cy="19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20655" y="1887806"/>
            <a:ext cx="200813" cy="229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Раздражимость — реакция на окружающий мир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Тропизмы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изменяют своё положение в ответ на свет и гравитацию, направляя рост туда, где условия наиболее благоприятны.
</a:t>
            </a:r>
            <a:endParaRPr lang="en-US" sz="1128" dirty="0"/>
          </a:p>
        </p:txBody>
      </p:sp>
      <p:sp>
        <p:nvSpPr>
          <p:cNvPr id="13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быстро реагируют на окружающую среду благодаря нервной системе и органам чувств, таким как глаза и уши.
</a:t>
            </a:r>
            <a:endParaRPr lang="en-US" sz="1128" dirty="0"/>
          </a:p>
        </p:txBody>
      </p:sp>
      <p:sp>
        <p:nvSpPr>
          <p:cNvPr id="14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Настии у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растения, например мимоза, реагируют на прикосновения быстрыми движениями листьев как защитная реакция.
</a:t>
            </a:r>
            <a:endParaRPr lang="en-US" sz="112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передачи сигнала в организме животного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нервной реакции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развитие: как организмы меняются со временем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42913" y="1804507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проявляется в увеличении размеров и массы организма, что необходимо для его жизнеспособности. Постепенно клетки делятся и образуют новые ткани для становления взрослым.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2913" y="3153662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включает последовательные изменения, позволяющие организму переходить от зародышевого состояния к зрелому, например, превращение гусеницы в бабочку или прорастание семени фасоли с последующим цветением.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Размножение: продолжение рода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обеспечивает передачу наследственной информации следующим поколениям, позволяя виду сохраняться во времени. Без этого процесса жизнь не могла бы продолжаться.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происходит без участия гамет, включает процессы деления клетки, почкования и вегетативного размножения, как у лука или гидры, быстро увеличивая численность особей.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требует слияния мужской и женской гамет, что происходит у цветковых растений при опылении и у животных при оплодотворении. Этот процесс способствует генетическому разнообразию.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потомства при половом размножении повышает адаптационные возможности видов, усиливая их выживаемость в изменяющихся условиях окружающей среды.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664309"/>
            <a:ext cx="3856200" cy="129863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бесполого и полового размножения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отличия между двумя типами размножения по скорости, генетическому разнообразию и примерам. Это помогает понять их роль в биологии.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обеспечивает генетическое разнообразие и эволюционное развитие, в то время как бесполое быстро увеличивает численность.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биологические материалы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Гомеостаз: поддержание внутренней среды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— это способность организма сохранять стабильность внутренней среды при изменениях внешних условий, например, поддержание температуры тела или кислотно-щелочного баланса.
</a:t>
            </a:r>
            <a:endParaRPr lang="en-US" sz="115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Координацию процессов гомеостаза обеспечивают нервная и эндокринная системы, которые регулируют реакции организма на внутренние и внешние воздействия.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поддержание постоянного уровня сахара в крови у человека и регулирование водного баланса у растений с помощью устьиц, что важно для их нормального функционирования.
</a:t>
            </a:r>
            <a:endParaRPr lang="en-US" sz="115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температуры тела при нагрузке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активно охлаждается благодаря расширению сосудов и выделению пота, что препятствует перегреву в условиях интенсивной физической активности.
</a:t>
            </a:r>
            <a:endParaRPr lang="en-US" sz="1178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Терморегуляция поддерживает оптимальную температуру, позволяя организму сохранять работоспособность и предотвращать перегрев.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исследования физиологии человека, 2023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жизненных функций у грибов и бактерий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питаются готовыми органическими веществами, образуя мицелий и размножаясь спорами, что способствует их развитию и распространению в различных экосистемах.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размножаются делением, могут быть аэробными или анаэробными, что позволяет им быстро адаптироваться и играть важную роль в разложении органики и круговороте веществ.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жизненных функций для экосистемы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растений является основой пищевых цепей, обеспечивая кислород и органические вещества для большинства живых организмов.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функции разных организмов взаимосвязаны, создавая устойчивые экосистемные процессы и способствуя равновесию природных сообществ.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Сапрофиты, такие как грибы и бактерии, разлагают мертвый органический материал, возвращая питательные вещества в почву и поддерживая плодородие.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этих функций критически важно для здоровья планеты и сохранения биологического разнообразия в условиях глобальных изменений.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открытия, связанные с жизненными функциями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кислорода и дыхание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1774 году Джозеф Пристли открыл кислород, что значительно расширило понимание процессов дыхания у живых организмов. Это открытие сыграло ключевую роль в изучении обмена веществ.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Ивана Павлова
</a:t>
            </a:r>
            <a:pPr algn="l" indent="0" marL="0">
              <a:lnSpc>
                <a:spcPct val="115000"/>
              </a:lnSpc>
              <a:buNone/>
            </a:pPr>
            <a:r>
              <a:rPr lang="en-US" sz="1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XX века Павлов выявил механизмы раздражимости и условных рефлексов у животных, показав, как организмы адаптируются к окружающей среде через нервные реакции.
</a:t>
            </a:r>
            <a:endParaRPr lang="en-US" sz="1101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биотехнологии и наследственность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исследования в генетике и биотехнологиях открыли новые возможности для изучения роста и размножения, что влияет на медицину и сельское хозяйство.
</a:t>
            </a:r>
            <a:endParaRPr lang="en-US" sz="104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функции и здоровье человека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питание обеспечивает организм необходимыми веществами для роста и восстановления тканей, поддерживая общую жизнедеятельность.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баланса между всеми жизненными функциями является основой профилактики заболеваний и поддержания гармоничного развития человека.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физическая активность улучшает работу дыхательной и выделительной систем, способствуя эффективному обмену веществ и выведению токсинов.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8275" y="787662"/>
            <a:ext cx="4466700" cy="3568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функции — фундамент жизни на Земле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функции объединяют все организмы, обеспечивая их выживание, рост и размножение. Их понимание помогает в охране здоровья, сохранении природы и развитии научных достижений.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2026-05-08T15:06:18Z</dcterms:created>
  <dcterms:modified xsi:type="dcterms:W3CDTF">2026-05-08T15:06:18Z</dcterms:modified>
</cp:coreProperties>
</file>