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глагола: что это и зачем она нужна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глагол в его словарной форме и без ошибок.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начальную форму глагола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находить глаголы в словаре, понимать правила и уверенно разбирать слова. С ней легче замечать, как слово меняется в предложении и почему его конец бывает разным.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начальная форма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называет действие в самом общем виде: читать, бежать, беречь. Она не говорит, кто именно выполняет действие и в какой момент оно происходит.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форма подходит для разных предложений. Вчера, сегодня или завтра действие может звучать по-разному, но начальная форма остаётся той же самой.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начальная форма удобна для словарей и учебников. Она помогает увидеть главное значение глагола, не отвлекаясь на изменения в окончании и времени.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587" y="1789450"/>
            <a:ext cx="14962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200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узнать глагол в форме действия без указания времени. Так можно найти слова читать, строить, рисовать и другие начальные формы.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подходит, когда действие завершено или должно быть завершено. Он помогает отличить начальную форму от слов читаю, читал и будет читать.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найти начальную форму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начальная форма в словах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на -ть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группа глаголов заканчивается на -ть. Сюда относятся слова играть, рисовать, строить. Такие формы легко узнать: конец слова выглядит привычно и помогает быстро найти глагол в словаре.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на -ти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оканчиваются на -ти: нести, вести, плести. Эти слова встречаются реже, но в учебных заданиях появляются часто. Их важно читать внимательно, чтобы не перепутать с другими формами.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на -чь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глаголы с окончанием -чь: беречь, стеречь, печь. Они звучат чуть необычно, словно прячут в конце маленькую подсказку. Такие слова полезно запоминать как особые примеры.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слове есть суффикс -ть-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-ть- помогает образовать начальную форму от основы глагола: чита-ть, реша-ть, рисова-ть. Он показывает, что слово стоит именно в словарной форме.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суффикс не называет того, кто выполняет действие. По нему нельзя узнать ни лицо, ни число, ни время. Поэтому он не меняется в разных предложениях.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-ть- — самый заметный знак начальной формы. Увидел его в конце слова — и уже можно догадаться, что перед тобой глагол в словаре.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1473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44" y="2138075"/>
            <a:ext cx="179813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окончания -ти- и -чь-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21379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-ти-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нести, везти, плести в конце пишется -ти-. Такие глаголы лучше запоминать целиком: они встречаются не так часто, но постоянно нужны на уроках.
</a:t>
            </a:r>
            <a:endParaRPr lang="en-US" sz="1237" dirty="0"/>
          </a:p>
        </p:txBody>
      </p:sp>
      <p:sp>
        <p:nvSpPr>
          <p:cNvPr id="8" name="Text 3"/>
          <p:cNvSpPr txBox="1"/>
          <p:nvPr/>
        </p:nvSpPr>
        <p:spPr>
          <a:xfrm>
            <a:off x="4719200" y="21379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-чь-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беречь, стеречь, мочь пишется -чь-. Эти глаголы выглядят необычно, но написаны правильно. Они помогают увидеть, что русский язык любит сюрпризы.
</a:t>
            </a:r>
            <a:endParaRPr lang="en-US" sz="12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начальную форму глагола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работы с глаголом в предложении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 начальной формы получаются другие формы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начальной формы можно образовать много разных словоформ. Например, от читать получаются читаю, читаешь, читал. Значение действия остаётся, а форма меняется.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видно у глагола нести: несу, несёшь, нёс. Начальная форма одна, а окончания становятся разными, потому что меняются лицо и время.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похоже на конструктор: деталь одна, а фигурок много. Глагол сохраняет своё главное значение, но умеет по-разному звучать в речи.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начальная форма так важна. Она помогает понять, что все эти слова связаны между собой и происходят от одного глагола.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заканчивается основа и начинается окончание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 показывает форму глагола. Он нужен, чтобы слово можно было узнать в словаре и правильно отличить от других слов с похожим корнем.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 основу и окончание отдельно, разбирать слово становится проще. А ещё легче находить одинаковые части в похожих глаголах и не путаться в письме.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форме часть слова перед -ть, -ти, -чь обычно остаётся основой: чита-, несе-, бере-. Это помогает увидеть общую часть у родственных глаголов.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примеров для запоминания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-ть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Писать, читать, считать — это самые привычные примеры начальной формы. Такие глаголы легко узнать по окончанию -ть, которое сразу подсказывает: перед нами словарная форма.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-ти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Нести, вести, ползти выглядят чуть необычно, но тоже стоят в начальной форме. Окончание -ти помогает запомнить, что глагол назван в общем виде, без признаков времени и числа.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-чь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Беречь, печь, стеречь заканчиваются на -чь, и эти слова особенно полезно сравнивать между собой. Они показывают, что начальная форма может быть не только на -ть, но и по-другому.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глаголы звучат необычно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глаголов при образовании начальной формы меняется не только окончание, но и согласный звук. Поэтому мы видим пары вроде пеку — печь и берегу — беречь.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не считается ошибкой. Это обычная особенность русского языка, которую нужно просто узнать и принять, как знакомый, но капризный сигнал в слове.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часто встречаются в речи, книгах и школьных заданиях. Если их запомнить, легче быстро находить начальную форму и не путаться в написании.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такие глаголы учить парами: говорим слово в тексте, потом находим его начальную форму. Так необычное звучание становится понятным и совсем не страшным.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в словаре и в учебнике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 словарь — и сразу нашёл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глаголы стоят именно в начальной форме, поэтому искать их очень удобно. Нужно только знать, как слово звучит в самой простой форме, без изменения по времени и числу.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подсказывает, как проверить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глагол в упражнении, он может сравнить его с начальной формой и проверить написание. Рядом словно открывается маленькая подсказка: словарь, правило и верный ответ работают вместе.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третьеклассников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принимают форму прошедшего времени за начальную: читал, писал, играл. Но у начальной формы нет признаков времени, поэтому важно сначала задать правильный вопрос.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вопросы что делать? и что сделать?. Без них трудно понять, относится ли слово к начальной форме или к другой форме глагола.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 конце слова не замечают -ть, -ти или -чь и думают, будто все глаголы одинаковые. На самом деле окончания помогают узнать форму очень точно.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упражнения на узнавание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Найти действие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ищут слово, которое называет действие. Это помогает выделить именно глагол и не перепутать его с другими частями речи.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Проверить окончание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ребёнок подчеркивает -ть, -ти или -чь и убеждается, что форма найдена верно. Короткие знакомые слова делают тренировку лёгкой и понятной.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Поставить начальную форму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слову задают вопрос что делать? или что сделать? и пробуют назвать его в самой простой форме. Так упражнение становится похожим на маленькую языковую игру.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русского языка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узнавать часть речи: если слово отвечает на вопрос что делать? или что сделать?, значит, перед нами глагол. Это удобно при разборе текста.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и при разборе слова по составу: основа и окончание становятся заметнее, если сравнивать начальную форму с другими формами того же глагола.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правописания начальная форма подсказывает, какие буквы сохраняются в слове. Так ученик внимательнее смотрит на его строение и меньше ошибается.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начальной формы трудно пользоваться словарём, сравнивать формы слова и объяснять, почему глагол меняется. Поэтому она связана сразу с несколькими важными темами.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для запоминания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предложении слово, которое обозначает действие. Если действие видно сразу, уже легче понять, что перед тобой глагол, а не другое слово.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 к нему вопрос что делать? или что сделать?. Если вопрос подходит, проверь, не показывает ли слово время, лицо и число.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 на конец слова: -ть, -ти или -чь. Если все признаки совпали, начальная форма найдена правильно, и можно спокойно переходить дальше.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запоминания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«Рисовать — рисую»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карточке можно написать начальную форму, а на другой — изменённую форму слова. Стрелка между ними покажет, как глагол меняется, но остаётся тем же самым словом по смыслу.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пары для игры в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Нести — несу, беречь — берегу, рисовать — рисую можно читать как короткую речёвку. Такие пары легко запомнить, потому что они звучат ритмично и помогают увидеть разницу между формами.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окончания сразу подсказывают, что перед нами словарная форма глагола. Зная их, ученик быстрее находит нужное слово и меньше путается в упражнениях.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конца слова помогают узнать начальную форму: -ть, -ти и -чь.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знать начальную форму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быстро узнавать глагол, находить его в словаре и писать без лишних ошибок. Если помнить вопросы и окончания, правило становится простым и очень полезным.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2026-05-21T22:23:17Z</dcterms:created>
  <dcterms:modified xsi:type="dcterms:W3CDTF">2026-05-21T22:23:17Z</dcterms:modified>
</cp:coreProperties>
</file>