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семян к посеву и уход за растениями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для успешного выращивания рассады в школе и дома.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подготовка семян и правильный посев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подготовки семян напрямую влияет на здоровье и урожай растений. Современные методы повышают всхожесть и формируют у учащихся практические знания биологии.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осмотр семян —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Отберите крупные, чистые семена без пятен и повреждений. Такой тщательный отбор повышает вероятность успешного прорастания и крепкого роста рассады.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срока годности и производителя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дату изготовления и производителя. Просроченные или подозрительные семена часто дают низкую всхожесть, что снижает эффективность посадки.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проверка по цвету и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Отсортируйте семена по оттенку и плотности, удаляя явно повреждённые. Визуально здоровые семена обеспечивают лучшие результаты при посеве.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качественные семена для посадки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хранения семян до посева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лучше хранить в тёмном, сухом и прохладном месте с температурой от 5 до 10 градусов Цельсия, чтобы сохранить их всхожесть на длительный срок.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не должна превышать 60%, иначе семена могут заплесневеть и потерять свои свойства, поэтому герметичные контейнеры или пакеты — оптимальный выбор.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резких перепадов температуры и прямого солнечного света, так как они негативно влияют на качество и жизнеспособность семян.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всхожесть семян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Разместите семена между влажными салфетками и сохраните при температуре 22–25°C на 7 дней. Проследите за появлением ростков, что покажет их жизнеспособность.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Подсчитайте количество проросших семян, чтобы определить всхожесть. Если процент ниже 80%, такие семена лучше выбросить, чтобы не тратить посадочную площадь зря.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семян для защиты от болезней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Обработайте семена раствором марганцовки 1% или специальным фунгицидом на 15-20 минут, чтобы уничтожить грибковые и бактериальные патогены.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протравливания тщательно промойте семена чистой водой, чтобы удалить остатки препаратов и подготовить их к посадке без вреда для растений.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процедура уменьшит риск заболеваний, таких как чёрная ножка и корневая гниль, что способствует здоровому развитию саженцев.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Замачивание и проращивание семян: основные способы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Замачивание в тёплой воде (20–25°C) в течение 12–24 часов ускоряет процесс прорастания и помогает семенам быстрее и равномернее взойти.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на влажной марле или ватных дисках обеспечивает быстрый рост корешков и повышает всхожесть, особенно для семян с плотной оболочкой.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важен для культур с толстой кожурой, таких как огурцы, фасоль и тыква, которые иначе прорастают медленнее и менее равномерно.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можно проводить дома, используя простые материалы, что делает процесс доступным для школьников и домашних огородников.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подготовки семян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преимущества и особенности трёх популярных способов подготовки семян к посеву.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семян обеспечивает наилучший процент всхожести, но требует большего времени и труда.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исследования и практические рекомендации школ и огородников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подходящей почвы для сева семян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 рыхлая и плодородная почва с нейтральной или слабо кислой реакцией (pH 6-7). Смеси с торфом, песком и перегноем обеспечивают хорошую водо- и воздухопроницаемость для корней.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Обеззараживание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посевом проводят обеззараживание почвы: прокаливают в духовке 30 минут или проливают слабым раствором марганцовки, чтобы уничтожить патогены и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заделки семян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посева зависит от размера семян: крупные заделывайте на 2–3 см, мелкие (морковь, петрушка) — 0,5–1 см, чтобы обеспечить успешное прорастание.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заглубляйте слишком сильно, это затрудняет рост всходов, а недостаточная заделка снижает всхожесть из-за высушивания и плохого укоренения.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располагают рядами или точечно, после чего присыпают почвой и слегка уплотняют, чтобы улучшить контакт с землёй и сохранить влагу.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посева семян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успешного посева семян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для прорастания семян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большинства семян составляет 20–25°C, влажность воздуха должна поддерживаться около 70%. Важно обеспечить растениям достаточный световой режим продолжительностью 10–12 часов в сутки, избегая прямых солнечных лучей.
</a:t>
            </a:r>
            <a:endParaRPr lang="en-US" sz="1044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мини-теплиц или прозрачных контейнеров с крышкой создаёт благоприятный микроклимат для прорастания. Дополнительный свет от фотоламп особенно полезен при зимних или ранневесенних посевах для ускорения роста сеянцев.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агротехнических центров,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всхожести при разных способах подготовки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Наилучшие показатели достигаются при проращивании, особенно заметно на примере видов с твёрдой оболочкой. Такой метод улучшает жизнеспособность семян и ускоряет развитие 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методах подготовки напрямую влияют на всхожесть и скорость появления всходов, что важно при планировании посева для получения качественной рассады.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всходы: признаки и базовый уход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семядольных листьев сигнализирует о начале роста, важно регулярно поддерживать почву влажной, избегая переувлажнения для защиты от гниения и плесени.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проветривание способствует снижению влажности и предотвращает развитие грибковых болезней, что улучшает общее состояние сеянцев.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света приводит к вытягиванию рассады и ослаблению, поэтому при недостатке естественного освещения рекомендуется использовать специальные лампы.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оптимальных условий с первых дней развития способствует формированию сильной и здоровой рассады, готовой к дальнейшему росту и пересадке.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Пикировка сеянцев: цели и техника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Пикировку осуществляют при появлении 2–3 настоящих листьев, осторожно пересаживая сеянцы в отдельные ёмкости на расстоянии 3–5 см для равномерного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процедура стимулирует усиленный рост корневой системы, уменьшает конкуренцию за свет и питательные вещества, обеспечивая крепкие и здоровые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полив — залог здоровья рассады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проводят по мере подсыхания верхнего слоя почвы, используя тёплую отстоянную воду. Избыточная влажность может привести к заболеваниям, а недостаток влаги — к замедленному росту растений.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Подкормка минеральными удобрениями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подкормка выполняется при появлении 2–3 настоящих листьев комплексным минеральным составом. Регулярное и сбалансированное питание способствует укреплению сеянцев и повышению их устойчивости.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ухода за рассадой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агротехника,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темпов роста при разном уходе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полив и подкормка обеспечивают более быстрый рост и развитие рассады по сравнению с нерегулярным уходом у всех рассмотренных культур.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уход ведёт к увеличению высоты и общего здоровья растений, что способствует лучшей приживаемости после пересадки.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борьба с болезнями сеянцев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обеззараженной почвы и обработанных семян уменьшает риск внедрения патогенов, обеспечивая здоровое начало роста растений.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снижает влажность и препятствует развитию грибковых заболеваний, таких как черная ножка и плесень, характерных для рассады.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признаков болезни применяют биофунгициды, например фитоспорин, и тщательно соблюдают гигиену посевных ящиков, что помогает контролировать инфекцию.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рассады перед высадкой в грунт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1–3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Рассаду выносят на балкон или веранду на 30 минут, постепенно увеличивая время пребывания на свежем воздухе, снижая стрессовые факторы.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4–7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Продлевают время пребывания до нескольких часов, при этом температура воздуха снижается до 10–15°C для формирования устойчивости к погодным условиям.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8–10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Рассаду оставляют на воздухе почти на весь день, обеспечивают доступ к солнечному свету, что помогает адаптироваться к новым условиям перед высадкой.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подготовке и уходе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подготовке семян и уходу обеспечивает высокий урожай и формирование у школьников ценных практических навыков, необходимые для успешного выращивания растений.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2026-05-07T14:41:58Z</dcterms:created>
  <dcterms:modified xsi:type="dcterms:W3CDTF">2026-05-07T14:41:58Z</dcterms:modified>
</cp:coreProperties>
</file>