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в Европе: итальянский фашизм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привёл Италию к диктатуре Муссолини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Италия столкнулась с ростом цен, безработицей и забастовками. Многие боялись революции, а обещанные территории достались не в полном объёме. Разочарование в старой власти быстро усиливалось.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после войны: страна в кризисе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авторитарный режим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одних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принимает один лидер или узкая группа, а участие граждан в политике резко ограничено. Законы служат укреплению власти, а не защите прав человека.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радио и выступления находятся под надзором государства. Нежелательные новости скрывают, а критиков власти заставляют молчать.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выборы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выборы могут сохраняться, но конкуренция исчезает. Оппозиционным партиям мешают участвовать, поэтому сменить власть мирным путём почти невозможно.
</a:t>
            </a:r>
            <a:endParaRPr lang="en-US" sz="966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противников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Оппозицию запугивают, арестовывают или исключают из общественной жизни. Так люди начинают бояться высказывать своё мнение открыто.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вмешивается в школу, работу и повседневную жизнь. От граждан ждут послушания, дисциплины и полного согласия с официальной линией.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Муссолини пришёл к власти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послевоенного кризиса до установления диктатуры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Лидер, которого показывали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стал главным лицом режима и получил титул «дуче», то есть вождь. Его изображали как человека, который способен спасти страну от хаоса. Этот образ постоянно повторяли плакаты, газеты и кинохроника.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вместо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обсуждения идей людям показывали уверенного и строгого лидера. На митингах его слова звучали как приказ, а в школах и печати подчёркивали, что личная преданность важнее вопросов и сомнений.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сильной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Муссолини строился так, будто он воплощает силу и порядок всей страны. В такой системе человек видит не законы, а одного героя, которому должны подчиняться даже государственные институты.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и культ «дуче»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506" y="1428462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идеология: главные идеи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выше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считали, что интересы государства важнее прав отдельного человека. Поэтому свобода слова, выборов и объединений воспринималась ими как помеха.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прославляла дисциплину, жёсткую власть и подчинение. Фашисты обещали навести порядок там, где общество было уставшим и напуганным.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стремился показать, что все итальянцы должны думать и действовать одинаково. Разногласия, споры и самостоятельность считались опасными для страны.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воспитание и культ силы считались важными для будущего Италии. Молодёжи внушали, что служение государству и армии — высшая обязанность.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профсоюзов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отвергали независимые рабочие организации и классовую борьбу. Они требовали, чтобы рабочие и предприниматели подчинялись решениям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4309"/>
            <a:ext cx="3832800" cy="16740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укрепления фашистской власти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режим превращал законные решения в инструмент уничтожения демократии.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Муссолини укреплялась не сразу, а шаг за шагом: через законы, давление и устранение политических соперников.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фашистской Италии, 1922–1928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оппозиции и цензура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654275" y="130715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газет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газеты запрещали или ставили под жёсткий контроль. В результате люди всё чаще получали только ту информацию, которую одобрял режим.
</a:t>
            </a:r>
            <a:endParaRPr lang="en-US" sz="831" dirty="0"/>
          </a:p>
        </p:txBody>
      </p:sp>
      <p:sp>
        <p:nvSpPr>
          <p:cNvPr id="13" name="Text 3"/>
          <p:cNvSpPr txBox="1"/>
          <p:nvPr/>
        </p:nvSpPr>
        <p:spPr>
          <a:xfrm>
            <a:off x="4654275" y="208750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противников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Социалистов, коммунистов, либералов и профсоюзных активистов арестовывали, избивали или отправляли в ссылку. Любая критика власти становилась опасной.
</a:t>
            </a:r>
            <a:endParaRPr lang="en-US" sz="831" dirty="0"/>
          </a:p>
        </p:txBody>
      </p:sp>
      <p:sp>
        <p:nvSpPr>
          <p:cNvPr id="14" name="Text 4"/>
          <p:cNvSpPr txBox="1"/>
          <p:nvPr/>
        </p:nvSpPr>
        <p:spPr>
          <a:xfrm>
            <a:off x="4654275" y="286796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слежка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OVRA следила за подозрительными людьми, собирала сведения и помогала выявлять недовольных. Это усиливало страх и делало сопротивление трудным.
</a:t>
            </a:r>
            <a:endParaRPr lang="en-US" sz="831" dirty="0"/>
          </a:p>
        </p:txBody>
      </p:sp>
      <p:sp>
        <p:nvSpPr>
          <p:cNvPr id="15" name="Text 5"/>
          <p:cNvSpPr txBox="1"/>
          <p:nvPr/>
        </p:nvSpPr>
        <p:spPr>
          <a:xfrm>
            <a:off x="4654275" y="364844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предпочитали молчать, чтобы не привлечь внимание властей. Так страх превращался в часть повседневной жизни.
</a:t>
            </a:r>
            <a:endParaRPr lang="en-US" sz="831" dirty="0"/>
          </a:p>
        </p:txBody>
      </p:sp>
      <p:sp>
        <p:nvSpPr>
          <p:cNvPr id="16" name="Text 6"/>
          <p:cNvSpPr txBox="1"/>
          <p:nvPr/>
        </p:nvSpPr>
        <p:spPr>
          <a:xfrm>
            <a:off x="4654275" y="4428924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боятся говорить и объединяться, им труднее защищать свои права. Именно на это и опирался фашистский режим.
</a:t>
            </a:r>
            <a:endParaRPr lang="en-US" sz="8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действовал сразу в нескольких направлениях: убеждал, запугивал и воспитывал. Особенно важными были постоянные сообщения о «успехах» и жёсткий надзор за несогласными.
</a:t>
            </a:r>
            <a:endParaRPr lang="en-US" sz="1196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держался не только на силе, но и на повседневном воздействии на людей через информацию, школу и публичные мероприятия.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механизмов контроля в фашистской Италии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фашизм контролировал общество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воспитание в духе фашизма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и подростков записывали в фашистские объединения. Там они привыкали к форме, строю и правилам, которые подчёркивали послушание и дисциплину.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уделяли спорту, упражнениям и строевой выправке. Считалось, что крепкое тело помогает воспитать сильного и выносливого гражданина.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идеология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должна была не только давать знания, но и формировать лояльность к режиму. Учителей и учебники настраивали на поддержку официальных взглядов.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«нового итальянца»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хотели вырастить человека, который без сомнений служит государству, уважает силу и ставит интересы страны выше собственных желаний.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фашистской Италии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Фашистское руководство усиливало вмешательство государства в хозяйство, чтобы подчинить экономику политическим целям. Частный бизнес сохранялся, но ключевые решения всё чаще принимались сверху, без учёта интересов рабочих и потребителей.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поддерживал крупные общественные работы: строил дороги, развивал промышленность, осушал болота и осваивал новые территории. Эти проекты должны были показать силу власти и создать новые рабочие места.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под надзором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профсоюзы постепенно лишались влияния, а трудовые отношения регулировались государством. Забастовки подавлялись, поэтому работники теряли возможность защищать свои права и влиять на условия труда.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громкие обещания, экономическая политика не решила главных социальных проблем. Бедность, неравенство и нестабильность сохранялись, а успехи режима часто были заметны лишь в пропаганде.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не просто сообщала новости, а постоянно повторяла нужные режиму идеи. Она формировала у людей ощущение порядка, силы и единодушия вокруг Муссолини.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каналами были пресса и наглядная агитация, но вместе они работали как единая система влияния на мнение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учебной темы об итальянском фашизме; оценочные доли условны и используются для визуализации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как система массового воздействия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семья и традиционные роли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как долг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власть изображала женщину прежде всего как мать. Рождение детей считалось важным не только для семьи, но и для будущей силы государства и армии.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должна была быть хранительницей дома и семейного порядка. Самостоятельность и профессиональные амбиции считались менее важными, чем подчинение традиционной модели поведения.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поощрял многодетность и рост населения. Чем больше граждан, тем сильнее страна — так фашисты связывали семейную жизнь с интересами государства.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обществу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использовались как часть идеологии. Личные решения всё чаще оценивались через пользу для режима, а не через интересы самих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и внешняя агрессия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 всё чаще говорила о создании новой империи. Внешняя экспансия представлялась как способ вернуть стране величие и поднять её престиж.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начала войну против Эфиопии, стремясь расширить колониальные владения. Эта агрессия показала, что режим готов решать задачи силой оружия.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1935–1936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была захвачена, а методы войны вызвали международное осуждение. Успех подавался как победа режима, хотя он строился на жестокости и насилии.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сближение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 нацистской Германией усилило зависимость Италии от агрессивной политики союзника и втянуло страну во Вторую мировую войну.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истории; хронологические ориентиры общеприняты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режима уничтожали свободы, но в Италии расовая идеология сначала не играла такой же центральной роли, как в Германии.
</a:t>
            </a:r>
            <a:endParaRPr lang="en-US" sz="1111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 режимов — террор, пропаганда и уничтожение демократии. Главное различие — в нацистской Германии расизм был основой политики с самого начала.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фашизм и нацизм: сходства и различия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режим удерживал власть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пропаганда, контроль и страх превращали поддержку режима в повседневную обязанность.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фашистского режима для Италии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разрушил прежние политические институты: парламент, свободные выборы и независимые партии потеряли реальное значение. Решения всё больше зависели от одной правящей группы.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свобод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собраний и объединений была резко ограничена. Люди привыкали к цензуре и самоцензуре, а общественная жизнь подчинялась интересам государства.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оказалась втянута в войны, которые принесли тяжёлые человеческие и экономические потери. Вместо обещанного величия страна получила новые разрушения и кризис.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1943 года власть Муссолини рухнула, а прежняя политическая система распалась. Стране пришлось заново строить государство и преодолевать последствия решений фашистского руководства.
</a:t>
            </a:r>
            <a:endParaRPr lang="en-US" sz="9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фашисты выглядели силой, которая обещала порядок и быстрые решения. Это было особенно заметно на фоне уличных конфликтов и политической нестабильности.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росла там, где страх и усталость были сильнее доверия к демократии. Обещание порядка оказалось очень убедительным.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поддержки фашизма по материалам курса истории; шкала условная для сравнения значимости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фашизм получил поддержку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итальянского фашизма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Страх помогает диктатуре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общество боится хаоса, оно может согласиться на ограничения свобод. Именно этим авторитарные режимы часто пользуются, чтобы укрепить власть.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Признаки опасности видны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личности, насилие против критиков и цензура появляются не случайно. Это сигналы, что демократия начинает ослабевать и нуждается в защите.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Свобода требует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Италии показывает: разрушение демократии редко происходит сразу. Оно начинается с постепенных шагов, поэтому важно замечать их вовремя и не оставаться равнодушным.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Кризис делает людей уязвимыми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слабеет, а будущее кажется неопределённым, люди чаще готовы поверить тем, кто обещает быстрый порядок и простые решения.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фашизм возник из кризиса, страха и разочарования, а удержался благодаря пропаганде, насилию и контролю над жизнью людей. Эта история напоминает: демократия нуждается в защите каждый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начинается с потери доверия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2026-06-01T04:31:13Z</dcterms:created>
  <dcterms:modified xsi:type="dcterms:W3CDTF">2026-06-01T04:31:13Z</dcterms:modified>
</cp:coreProperties>
</file>