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1930-х годов: эпоха перемен, давления и больших текстов
</a:t>
            </a:r>
            <a:endParaRPr lang="en-US" sz="2613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великих романов, жесткой цензуры и скрытого сопротивления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эпоху больших строек и страха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 в СССР изменили не только страну, но и саму литературу: писатели работали под давлением идеологии, а новые темы, жанры и интонации возникали на фоне индустриализации, коллективизации и усиления государственного контроля.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как литературный метод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требовал показывать жизнь не такой, как она есть, а такой, какой она должна стать в логике «революционного развития» и партийной цели.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произведений оказывались положительный герой, трудовой подвиг, вера в историческую правоту власти и обязательный оптимистический финал.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форма подчинялась воспитательной задаче: литература должна была не только изображать действительность, но и направлять читателя к нужным выводам.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государство: новый статус литератора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зависела от цензуры, редакторских правок и идеологической проверки. Даже сильное произведение могло быть запрещено, если не совпадало с официальной линией.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всё чаще воспринимался не как независимый художник, а как общественный деятель. От него ожидали служения государственным задачам и участия в формировании нужного образа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литературному процессу СССР 1930-х годов на основе школьного курса литературы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жанры десятилетия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получила проза, прежде всего роман и повесть; именно они лучше всего передавали масштаб времени.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жанров показывает доминирование крупной прозы и сохранение важной роли поэзии и детской книги.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ведущий жанр эпохи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Производственный роман показывал стройки, заводы и труд как историческую миссию, связывая личный успех героя с общим государственным результатом.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Историко-революционный роман обращался к переломным событиям прошлого и объяснял современность через борьбу, выбор и ответственность перед коллективом.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Семейно-бытовой роман позволял увидеть, как большие перемены входят в повседневную жизнь: в дом, отношения между поколениями и судьбу отдельного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чьё имя стало знаком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Горького воспринимали как символ советской литературы. Его имя связывали с идеей общественной пользы искусства и с представлением о писателе как наставнике читателя. На официальных портретах и в публицистике он выглядел не только автором, но и духовным ориентиром.
</a:t>
            </a:r>
            <a:endParaRPr lang="en-US" sz="990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как часть официального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высказываниях Горького особенно подчёркивали веру в человека и возможность его преобразования. Эта мысль хорошо сочеталась с задачей воспитать нового советского читателя. Поэтому его авторитет использовали для закрепления литературных норм и ценностей десятилетия.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Канон, выстраиваемый вокруг авторитета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деятельность Горького помогала формировать представление о правильной литературе. Через его фигуру утверждались идеи воспитательной миссии искусства, социальной значимости текста и высокой ответственности автора перед государством и обществом.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фигура канона и литературного авторитета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Шолохов: эпопея о переломе деревни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«Тихом Доне» Шолохов показывает, как исторический слом вторгается в судьбы людей и разрушает привычный уклад, не оставляя героям простого выбора.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«Поднятая целина» сосредоточена на коллективизации и на столкновении старой крестьянской жизни с новой властью, что делает роман важным документом времени.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Писателю удаётся соединить широкую эпическую картину с точным изображением характера, речи и психологического состояния человека в момент перемен.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не упрощает деревню до схемы: в его прозе слышны и надежда на обновление, и боль утраты, и цена исторического перелома.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произведения литературы 1930-х годов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подборка показывает соседство официально признанных текстов и произведений, долго остававшихся вне печати.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официальной прозой существовали тексты, которые не могли быть свободно опубликованы при жизни авторов.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хронология создания и публикации произведений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и трагическое видение эпохи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Платонова 1930-х годов утопическая мечта оборачивается болью: вместо светлого будущего читатель видит разорение, одиночество и человеческую усталость.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резко выделяются на фоне официальной литературы, потому что задают трудный вопрос: какой ценой строится исторический проект и что он делает с человеком.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«Котловане» и «Чевенгуре» особенно заметны обезличивание человека, разрушение живой речи и ощущение, что идеологическая схема не умеет заменить реальную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Булгаков: писатель вне официального признания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Булгаков почти не имел возможности печататься, однако продолжал работать над крупными и сложными текстами. Его проза и драматургия строились вокруг свободы личности и независимости художника.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у Булгакова звучит конфликт между талантом и властью, правдой искусства и идеологическим давлением. Эта напряжённость делает его творчество важным свидетельством эпохи, а не только литературным явлением.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1930-х годов: между официальным словом и внутренней свободой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 поэзии поддерживала государственные сюжеты, трудовой героизм и образ строителя нового мира. Такие тексты были рассчитаны на публичное звучание и идеологическую ясность.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линия сохраняла личную интонацию, память о прошлом и ощущение внутреннего разлома. В ней особенно заметны Ахматова, Пастернак, Мандельштам и Заболоцкий.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слово часто становилось пространством предельной выразительности, где смысл передавался не лозунгом, а намёком, ритмом, паузой и точной деталью.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поэзии особенно ясно виден разрыв между официальной нормой и живым человеческим переживанием, которое не исчезало даже в условиях давления и страха.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литературного текста к читателю в 1930-е годы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рукопись проходила редакционную и цензурную проверку, а её публикация зависела от политической допустимости и решения издателя.
</a:t>
            </a:r>
            <a:endParaRPr lang="en-US" sz="9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литература как часть культурной политики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детей в 1930-е годы были не только развлекательным чтением, но и средством воспитания. Они формировали представления о дружбе, дисциплине, труде и ответственности.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Маршака, Чуковского и Гайдара отличались ясным сюжетом, быстрым развитием действия и понятной моральной перспективой. Это делало их удобными для школы и внеклассного чтения.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литература помогала создавать образ нового поколения, которому предстояло расти в духе коллективизма, смелости и готовности к общественно значимому делу.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презентации; относительные значения условны и используются для наглядного сравнения тем.
</a:t>
            </a:r>
            <a:endParaRPr lang="en-US" sz="685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1930-х годов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статистику корпуса, а обобщённую картину литературных акцентов десятилетия.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десятилетия — труд и коллективность, но к его концу заметно усиливаются личная драма и мотивы страха.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судьбы писателей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риск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 1930-е годы мог оказаться под подозрением не только из-за текста, но и из-за круга общения, прежних взглядов или случайной формулировки.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 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Осипа Мандельштама показывает, что арест мог стать переломом всей биографии. После давления государства творчество превращалось в вопрос личного выживания.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 молчание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авторы сталкивались с запретом публикаций и вынужденной самоцензурой. Даже признанные писатели нередко работали в условиях постоянного ожидания отказа.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и гибель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Клюев погиб в лагерях, а история Бориса Пильняка показывает, насколько опасной могла быть независимая позиция. Литературная судьба нередко становилась трагической.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издательства и литературная среда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газеты были главным фильтром литературной жизни: они определяли, что можно печатать, какие темы считать допустимыми и кто получает читательское признание.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журнальная система создавалась как механизм отбора и иерархии. Через неё формировался официальный круг авторов, а также репутация текста ещё до выхода книги.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презентации; соотношение отражает качественную оценку литературного поля 1930-х годов.
</a:t>
            </a:r>
            <a:endParaRPr lang="en-US" sz="70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 неофициальная литература десятилетия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печати часто оказывались философские, трагические и экспериментальные тексты, читавшиеся только в рукописях и поздних публикациях.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официального поля не отменяло существования сильной подпольной и рукописной традиции, которая сохранила альтернативный голос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литературы 1930-х годов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десятилетия строятся как широкое эпическое повествование, где частная история героя включена в движение страны, коллектива и исторического перелома.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норма задавала прямой, ясный и нормативный язык, но сильные произведения сохраняли подтекст, психологическую глубину, символику и сложную композицию.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сочетание давления и художественного сопротивления сделало литературу 1930-х годов неоднородной: рядом существовали канон, компромисс и подлинное новаторство.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1930-х остаётся важной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1930-х годов показала, как слово может служить идеологии и одновременно сохранять правду о человеке, страхе, выборе и внутренней свободе.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2026-05-23T20:26:26Z</dcterms:created>
  <dcterms:modified xsi:type="dcterms:W3CDTF">2026-05-23T20:26:26Z</dcterms:modified>
</cp:coreProperties>
</file>