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мировой колониальной системы: обзор и ключевые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колониальных империй XX века и формирование новых независимых государств.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расцвет колониализма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XV–XVI веков заложили основы колониальных империй. К началу XX века около 84% земель мира находились под контролем европейских держав, что определяло глобальный порядок и экономику.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колониальные державы и их владения к началу XX 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мировая колониальная сверхдержава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владела обширными территориями в Индии, Африке, Австралии и Канаде, занимая около 33 млн км² к 1914 году. Колонии обеспечивали метрополию ресурсами и рынками сбыта для промышленности.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другие европейские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контролировала более 11 млн км², включая территории в Африке и Азии. Бельгия управляла Конго, Португалия — Анголой и Мозамбиком, Нидерланды — Индонезией, что обеспечивало им стратегические и экономические преимущества.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колоний Германии и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потеряла колонии после Первой мировой войны, а Испания удерживала незначительные владения. Их колонии традиционно служили источником сырья и военных ресурсов, хотя и в меньшем масштабе.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распада колониальной системы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XIX век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освоение колоний требовало значительных затрат, что вызывало экономическую нагрузку на метрополии.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 сельское хозяйство в колониях развивались, конкурируя с метрополиями, что усложняло их экономическую зависимость.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(1914–1918)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экономической мощи держав и кризис в мировой экономике сформировали предпосылки для изменений в колониальной системе.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экономический спад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издержек и сокращение ресурсов привели к конфликтам интересов между метрополиями и национальными элитами в колониях.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мировых войн на колониальную систему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мировые войны значительно ослабили экономическое и военное влияние европейских держав, заставив использовать ресурсы и население колоний активнее, что усилило протесты среди местного населения.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способствовали росту национального сознания и политизации колоний, поддерживая зарождение движений за независимость и ускоряя процесс деколонизации.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национальных движений и лидеров в падении колониализма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и Индийское национальное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возглавил ненасильственную борьбу за независимость, объединив различные слои общества в Индии. Его идеи оказали влияние на движения по всему миру, стимулируя идеи самоопределения и справедливости.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антиколониальных движений в Азии и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 Ши Мин во Вьетнаме и Ахмед Бен Белла в Алжире стали символами борьбы за национальное освобождение, организуя вооружённое сопротивление и политические кампании, направленные на свержение колониальной власти.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мирового сообщества и международных организаций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СССР и США призвали к отказу от колониализма, ориентируясь на новую систему международных отношений и права народов на самоопределение.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сыграла ключевую роль, приняв в 1960 году декларацию о правах колониальных народов на независимость, что усилило международное давление на метрополии и ускорило распад колониальных империй.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деколонизации после Второй мировой войны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обретение независимости (1945–1965)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ознаменовался победами национальных движений в Азии и Африке: Индия, Индонезия, Вьетнам и ряд африканских стран получили независимость и сформировали собственные государства.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Перуход португальских и испанских колоний (1970-е годы)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наступление независимости произошло в португальских колониях Африки, включая Анголу и Мозамбик, и на испанских территориях, что завершило крупные этапы деколонизации.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Намибия: завершение африканской деколонизации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поздняя африканская колония получила независимость в 1990 году, что стало итогом многолетней борьбы против колониальной администрации и международного давления.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деколонизации: крупнейшие примеры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охватила разные регионы мира с крупными примерами, такими как Индия (1947), Индонезия, Вьетнам и Алжир, где национальные движения достигли успеха в середине XX 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и Карибском регионе процесс имел множество этапов, включая независимость Нигерии, Кении и других стран, что изменило политическую карту и усилело мировую значимость новых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Индии в 1947 году: ход и последствия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национальное движение объединило сильный многоконфессиональный фронт, ведущий к независимости. 15 августа 1947 года Индия и Пакистан стали суверенными государствами, знаменуя новый этап мировой истории.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вызвал массовые миграции и конфликтные столкновения, что заложило основу региональных и международных отношений в последующие десятилетия, оказав влияние на другие колонии.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Африки: «Год Африки» и последствия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независимости в 1960 году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 год получил прозвище «Год Африки» из-за одновременного получения независимости семнадцатью странами континента. Этот период ознаменовал окончательный распад старых колониальных империй и начало новой эры африканского суверенитета.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независимых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1957 и 1964 годами число независимых африканских государств возросло с восьми до тридцати одного. Этот стремительный рост изменил политический ландшафт континента и содействовал формированию региональных союзов.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молодого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африканские государства столкнулись с серьезными трудностями, включая экономическую отсталость и постоянные этнические и религиозные конфликты. Тем не менее, деколонизация способствовала формированию уникальной африканской национальной идентичности.
</a:t>
            </a:r>
            <a:endParaRPr lang="en-US" sz="9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Юго-Восточной Азии: войны и сопротивление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освобождения в Юго-Восточной Азии сопровождался вооружёнными столкновениями — примером служит Индонезия, где война за независимость продолжалась с 1945 по 1949 год. Эти конфликты стали испытанием для молодых республик.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государства активно вмешивались, поддерживая разные стороны конфликтов. После завершения войн региональные страны сталкивались с проблемами восстановления экономики и политической стабильности.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деколонизации в арабских странах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Египте и новая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1952 году египетская революция привела к свержению монархии и обретению независимости. Новая власть во главе с Гамалем Абдель Насером фокусировалась на национальном суверенитете и модернизации страны.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Кровопролитная война в Алжире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добивался освобождения от Франции через ожесточённую войну с 1954 по 1962 год. Этот конфликт стал одним из самых кровопролитных в процессе деколонизации, глубоко повлияв на политику и общество региона.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неприсоединения и роль бывших колоний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Бандунгской конференции 1955 года представители 29 новых независимых государств Азии, Африки и Латинской Америки основали движение неприсоединения для сохранения независимости от сверхдержав и укрепления сотрудничества.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 концу XX века в состав движения входило более 100 стран, выступающих за противодействие неоколониализму и развитие взаимопомощи между странами Глобального Юга, формируя новый политический вектор.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политической карты мира после деколонизации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колониальных империй привёл к появлению многочисленных независимых государств в Азии и Африке, что существенно изменило баланс сил в мире и расширило число полноправных субъектов международных отношений.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1980-х количество независимых стран превысило 150, а окончательное формирование современных границ продолжалось до 1990-х годов, завершив процесс политической переорганизации планеты.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новых независимых государств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образования и социальные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новых странах грамотность была крайне низкой, иногда ниже 20%, что сдерживало развитие общества. Наряду с этим возникали проблемы нехватки квалифицированных кадров и социальной инфраструктуры.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и однобокая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молодых государств часто базировались на экспорте сырья и моноотраслевых моделях, что создавало уязвимость к внешним шокам и усложняло долгосрочное развитие.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политическая 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Этнические, религиозные и политические противоречия приводили к напряжённости и конфликтам, угрожая государственности. Внешние долги усугубляли экономические проблемы, мешая эффективному управлению.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лидеры постколониального мира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деколонизации сформировались национальные парламенты и институты, а уровень грамотности в некоторых странах, например, в Гане, значительно вырос, способствуя прогрессу в образовании и социальной сфере.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лидеры нового периода — Кваме Нкрума, Дж. Неру и Гамаль Абдель Насер — сыграли ключевую роль в формировании независимых государств и укреплении их международного авторитета.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влияние колониализма на бывшие колонии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социальное наследие колониализма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Постколониальные страны часто сохраняют структуру экономической зависимости и социальное неравенство, сложившиеся в колониальную эпоху. Это влияет на рост и устойчивость их национальных экономик и обществ.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зависимые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территории, такие как Гибралтар и Фолклендские острова, остаются под управлением бывших колониальных держав, демонстрируя сложность окончания колониального периода и продолжающиеся вопросы суверенитета.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 распада колониальной системы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Падение колониализма стимулировало процессы глобализации и усилило миграционные потоки из бывших колоний в метрополии, а также вызвало демографический рост в Азии и Африке.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Мировое языковое и культурное многообразие обогатилось, а политические и экономические связи между регионами стали интенсивнее, несмотря на сохраняющиеся проблемы неоколониализма и зависимостей.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деколонизации в современном мире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изменила международную структуру, стимулировала развитие государств Азии и Африки и оставила важный урок для понимания глобальных вызовов и сотрудничества в XXI веке.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2026-05-10T22:24:48Z</dcterms:created>
  <dcterms:modified xsi:type="dcterms:W3CDTF">2026-05-10T22:24:48Z</dcterms:modified>
</cp:coreProperties>
</file>