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9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перед Рождеством»: сказка, юмор и народные традиции
</a:t>
            </a:r>
            <a:endParaRPr lang="en-US" sz="3793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святочное чудо, смешные эпизоды и любовь Вакулы с Оксаной.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повесть и когда она появилась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 написал повесть в 1830–1831 годах, а впервые она была опубликована в 1832-м. Действие происходит на украинском хуторе XVIII века: через обычаи, песни, речь и быт видны народные поверья и вера в святочную нечистую силу.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«Ночь перед Рождеством» так узнают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яркие сцены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возникают из неожиданных поступков и преувеличений. Необычные ситуации легко представляются, потому что герои ведут себя живо и по-деревенски, а смех приходит сам собой.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рядом с бытом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события не прерывают жизнь героев: чудо описано так, будто оно часть обычных дел. Из-за этого полет, шалости и превращения воспринимаются как веселое приключение.
</a:t>
            </a:r>
            <a:endParaRPr lang="en-US" sz="1378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персонажи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характеров: кто-то хитрит, кто-то трудится, кто-то сомневается. Поэтому читателю проще понять, почему герои ошибаются и как меняются, когда оказываются перед выбором.
</a:t>
            </a:r>
            <a:endParaRPr lang="en-US" sz="131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противопоставления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важны пары: добро и хитрость, труд и лень, искренность и каприз. Они помогают следить за развитием сюжета и понимать, что побеждает в итоге.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Диканька — место, где реальность дружит с чудесами
</a:t>
            </a:r>
            <a:endParaRPr lang="en-US" sz="2344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церковь и вечерницы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Диканька в повести — украинский хутор, укутанный снегом. Вечером звучат разговоры и песни, рядом видны церковь и праздничная суета. Так создаётся ощущение тепла, в котором чудо кажется почти естественным.
</a:t>
            </a:r>
            <a:endParaRPr lang="en-US" sz="129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обряды среди обычных дел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обычаи здесь не «для декораций», они встраиваются в повседневность. Жители готовятся к празднику, спешат по своим делам и поддерживают особое святочное настроение. Именно поэтому фантастика вовлекает всех вокруг.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мир, где легко поверить в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Диканьки одновременно живой и немного сказочный: привычные хатки соседствуют с необычными событиями. Читатель видит, как обычная жизнь внезапно переплетается с волшебными приключениями. От этого история становится и близкой, и увлекательной.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ночь как начало чудес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Канун Рождества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готовятся к празднику, собираются, ждут перемен. В народных представлениях именно это время особенно «опасное» и интересное: тут необычное случается чаще.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Нечистая сила проявляется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подталкивают поверья о святочной нечисти. Чудо запускает цепочку событий, и тёмная сторона начинает мешать героям, но в итоге всё оборачивается смешными приключениями.
</a:t>
            </a:r>
            <a:endParaRPr lang="en-US" sz="144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ключевых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оказываются кузнец Вакула, его возлюбленная Оксана и черт. Их действия связывают бытовые сцены с фантастическими, делая историю стремительной и яркой.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шалости черта раскручивают сюжет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цепочки событий из повести: от святочной проделки до свадьбы.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Вакула — трудолюбивый и смелый герой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Вакула — кузнец и мастер своего дела. Он не боится работы, умеет браться за дело решительно и старается доказать чувства поступками, а не обещаниями.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смелость особенно заметна в переломные моменты: ночью он решается на необычный шаг, а затем отправляется в Петербург, чтобы выполнить просьбу любимой.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 царским подарком показывает настойчивость героя. Вакула готов пережить трудности ради Оксаны, и именно это делает его настоящим победителем в испытании.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Оксана — красавица, которая меняется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Сначала: гордость и насмешки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Оксана выглядит холодной и самоуверенной: она смеётся над Вакулой и ведёт разговор так, будто выше всех. Её каприз задаёт сюжету трудное испытание.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финалу: понимание и уважение
</a:t>
            </a:r>
            <a:endParaRPr lang="en-US" sz="1513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Вакула возвращается с подарком, Оксана видит реальную смелость и настоящую любовь. Она начинает ценить его добрые поступки и меняет отношение, чтобы счастье стало возможным.
</a:t>
            </a:r>
            <a:endParaRPr lang="en-US" sz="1402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Оксана требует черевички, которые носит царица. Для Вакулы это выглядит почти как сказка, а для неё становится проверкой того, насколько чувства героя искренние.
</a:t>
            </a:r>
            <a:endParaRPr lang="en-US" sz="153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«невозможном» подарке
</a:t>
            </a:r>
            <a:endParaRPr lang="en-US" sz="13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 и Солоха: смешные фантастические персонажи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 в повести не пугает, а смешит. Он действует как хитрый помощник, который часто попадает в неловкие ситуации, из-за чего фантастика превращается в игру и комические недоразумения.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Солоха, мать Вакулы, тоже участвует в запутанных и веселых эпизодах. Вокруг неё возникает суета, и читатель видит, как домашние сцены могут стать основой для шуток и неожиданных поворотов.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сцены с гостями Солохи: они создают эффект комической путаницы. Благодаря таким деталям повесть остаётся динамичной и легко читается даже в школьном возрасте.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усиливают контраст с любовной линией: пока герои стремятся к счастью, нечистая сила и бытовые хитрости разбрасывают препятствия. Так юмор поддерживает темп истории.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повести Н. В. Гоголя «Ночь перед Рождеством».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кто: как персонажи помогают раскрывать юмор, фантастику и главную любовную линию.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удерживает главный смысл, а второстепенные герои поддерживают смешной и фантастический тон произведения. Контрасты характеров помогают читателю понять, кто поступает по-доброму, а кто поддаётся хитрости и капризу. 
</a:t>
            </a:r>
            <a:endParaRPr lang="en-US" sz="15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сюжет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романтическая линия — главный двигатель событий: остальные компоненты добавляют контраст, юмор и неожиданные повороты.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повести Н. В. Гоголя «Ночь перед Рождеством» (1830–1831; публикация 1832), без использования внешних числовых данных.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любовь героев: вокруг неё выстраиваются испытания, требования и смелые решения. Фантастика усиливает темп, а народные сцены делают чудо «своим».
</a:t>
            </a:r>
            <a:endParaRPr lang="en-US" sz="137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7181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1066" y="1376750"/>
            <a:ext cx="491175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000" y="1403133"/>
            <a:ext cx="677400" cy="6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03133"/>
            <a:ext cx="677400" cy="6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рождественские мотивы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 и праздничные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 поддерживают праздничное настроение и создают ощущение общего веселья. Песни и приветствия помогают героям и соседям воспринимать Рождество как время добрых ожиданий и дружбы.
</a:t>
            </a:r>
            <a:endParaRPr lang="en-US" sz="1109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Святочные обычаи и обрядовая суета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святочных вечерах происходят приготовления к празднику, разговоры и весёлые ожидания. Обычаи задают ритм событиям, а в бытовых деталях появляется ощущение чуда и перемен.
</a:t>
            </a:r>
            <a:endParaRPr lang="en-US" sz="1157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Гадания и народные поверья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важны гадания: они отражают веру людей в знаки и предчувствия. Даже когда читатель понимает условность, эти сцены показывают, как народ пытается заглянуть в будущее.
</a:t>
            </a:r>
            <a:endParaRPr lang="en-US" sz="1188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нечистую силу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перед Рождеством в народных представлениях «открывает» мир тайн. Поэтому проделки черта выглядят не просто фантазией, а частью старых поверий и деревенских страхов.
</a:t>
            </a:r>
            <a:endParaRPr lang="en-US" sz="1188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согласие и семейное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связываются с домом и отношениями между людьми. В тексте видно, что людям важно согласие и взаимная поддержка: тогда праздник становится не только зрелищем, но и радостью.
</a:t>
            </a:r>
            <a:endParaRPr lang="en-US" sz="112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 показан как большой и богатый город: там есть дворец, нарядные залы и торжественные встречи. Этот мир кажется ярче и «быстрее», чем деревенская тишина Диканьки.
</a:t>
            </a:r>
            <a:endParaRPr lang="en-US" sz="1572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масштаб и другой блеск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героя резко меняет атмосферу истории: Петербург делает сюжет ещё более сказочным и показывает, как далеко готов зайти Вакула ради любви. За роскошью скрывается испытание чувств и характера.
</a:t>
            </a:r>
            <a:endParaRPr lang="en-US" sz="1473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который подчёркивает смелость
</a:t>
            </a:r>
            <a:endParaRPr lang="en-US" sz="157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фантастика у Гоголя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строится на преувеличениях и неожиданных поворотах: герои попадают в ситуации, где трудно удержаться от улыбки. Гоголь заставляет нас верить в нелепость происходящего.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события выглядят рядом с повседневными деталями: чудо не спорит с бытом, а словно продолжает обычную жизнь. Поэтому полёт Вакулы и проделки черта воспринимаются легче.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«смягчает» волшебство: нечистая сила здесь не пугает, а скорее действует неловко и не всегда удачно. Благодаря этому текст остаётся ярким, динамичным и легко запоминающимся.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Противопоставления, которые строят повесть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главные пары противоположностей работают вместе: они усиливают смысл, ускоряют развитие сюжета и делают финал более убедительным.
</a:t>
            </a:r>
            <a:endParaRPr lang="en-US" sz="137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повести «Ночь перед Рождеством» (Н. В. Гоголь), отражает качественные акценты противопоставлений, без внешних статистических данных.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читателю быстрее понять характеры: Диканька притягивает теплом и простотой, а Петербург подчёркивает масштаб мечты героя.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речь героев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использует простые и образные слова, а также пословицы, сравнения и народные выражения. Это помогает читателю «увидеть» происходящее и почувствовать характеры персонажей.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украинские слова и особенности разговорной речи. За счёт этого деревенская жизнь звучит достоверно, а герои говорят так, как привыкли в своих местах.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Вакулы отличается спокойной уверенностью: он действует и говорит прямо, не теряя уважения к чувствам и работе. Оксана же часто отвечает насмешливо, показывая переменчивость настроения.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создают живой фон: их реплики делают сцену динамичной, а детали быта — узнаваемой. Благодаря такому языку повесть легко представить даже на уроке.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419" y="1230400"/>
            <a:ext cx="329981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по основным частям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выстроена по нарастанию: от ночной шалости к настоящим испытаниям и выбору героя. Финал наступает после подтверждения искренности.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сюжета в повести Н. В. Гоголя «Ночь перед Рождеством» (учебные пересказы и общепринятый анализ композиции).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сюжета выстроены так, чтобы усложнять испытания героя и вести к счастливому финалу. Каждая часть добавляет новый поворот и новый смысл.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показывает: настоящая любовь проверяется не словами, а делами. Вакула доказывает чувства поступками, смелостью и трудом, а не обещаниями и красивыми речами.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ценит доброту и верность, а также уважение к традициям. Важно и то, что герои учатся понимать друг друга: искренность постепенно побеждает каприз.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героев приходит после испытаний, и это делает финал особенно радостным. Урок прост: трудности не отменяют чувств — они помогают их раскрыть.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доминирование любви и чуда: именно они задают настроение и двигают сюжет. Остальные темы раскрывают характеры и смысл происходящего.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повести Н. В. Гоголя «Ночь перед Рождеством» (качественная оценка тематических акцентов, без внешней статистики).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переплетаются: рождественское чудо помогает показать внутренние изменения героев, а юмор делает нравственные решения понятнее и ближе школьнику.
</a:t>
            </a:r>
            <a:endParaRPr lang="en-US" sz="135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«Ночь перед Рождеством» читают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смешное и волшебное, народные традиции и ярких героев. Её легко читать благодаря увлекательному сюжету, выразительной речи и счастливому финалу. История учит любви, смелости и доброте.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2026-05-12T20:55:01Z</dcterms:created>
  <dcterms:modified xsi:type="dcterms:W3CDTF">2026-05-12T20:55:01Z</dcterms:modified>
</cp:coreProperties>
</file>