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Celebrations: зачем люди отмечают праздники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объединяют людей, сохраняют традиции и делают важные события особенными.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08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celebration и где это слово встречается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celebration обозначает торжество, праздник или особый способ отметить важное событие. Его часто используют в выражениях birthday celebration, school celebration и family celebration, а рядом встречаются слова party, event, festival, tradition, invitation и guest.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" y="1768975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4113" y="1799665"/>
            <a:ext cx="252900" cy="20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3525" y="1788425"/>
            <a:ext cx="252900" cy="22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7556" y="1768975"/>
            <a:ext cx="230737" cy="263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89913" y="1768975"/>
            <a:ext cx="197775" cy="2637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праздников и их английские названия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8000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Birthday parties отмечают личный праздник, когда собираются друзья и семья. Обычно звучат поздравления, подают угощение, дарят подарки и создают весёлую атмосферу.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195703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celebrations проходят в классе, актовом зале или на школьной площадке. Они помогают ученикам выступать, петь, читать стихи и праздновать вместе с одноклассниками.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373406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торжества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celebrations обычно проходят дома и связаны с важными семейными датами. На таких праздниках люди общаются, обмениваются пожеланиями и проводят время в кругу близких.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551109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holidays связаны с историческими событиями и важными датами страны. Их часто отмечают официально, с парадами, концертами, флагами и особыми традициями.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728812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Seasonal celebrations зависят от времени года и календаря. К ним относятся Christmas, Halloween, Easter и New Year’s Day, которые часто сопровождаются символами, костюмами и особыми обычаями.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Birthday party: что обычно происходит на дне рождения
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160305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дне рождения почти всегда есть cake, candles, presents и balloons. Эти предметы сразу создают праздничное настроение и помогают понять, что событие особенное.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80008" y="229779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 говорят Happy Birthday! и желают имениннику радости и удачи. Такие короткие фразы легко запомнить и использовать в реальной беседе на английском языке.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180008" y="299253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со свечами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Именинник загадывает желание перед тем, как задуть свечи. Этот момент делает праздник личным и запоминающимся, потому что связан с ожиданием чуда.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80008" y="3687273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детском празднике часто бывают songs and games, поэтому гости не только сидят за столом, но и активно участвуют в общих развлечениях.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80008" y="4382005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с днём рождения подходит для выражений This is my birthday party, I have a cake, My friends are here. Они помогают описывать праздник простыми словами.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бывает на праздниках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элементы можно увидеть и на небольшом домашнем торжестве, и на школьном мероприятии, поэтому они знакомы почти каждому ученику.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праздники связаны с угощением и совместными занятиями; именно они создают ощущение общего события, а не просто подарка или формального повода.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урока «Celebrations»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культура разных стран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 для праздника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праздник начинается с важного события: религиозного, семейного, исторического или сезонного. Именно повод определяет, какие символы, блюда и традиции будут использоваться.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отмечают в странах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Великобритании и США особенно известны Christmas, Halloween, Thanksgiving и birthdays. Эти праздники часто связаны с семейными встречами, костюмами, открытками и особыми угощениями.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одного праздника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праздники в разных странах могут проходить по-разному: с парадами, свечами, уличными мероприятиями, костюмами или семейным ужином. В этом проявляется национальная культура.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узнаём о людях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традиции показывают, что люди ценят в жизни: близких, благодарность, память о прошлом и радость совместного времени.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готовятся к празднику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перед celebration: от выбора повода до завершения праздника.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популярных праздников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 каждого праздника свой повод, место и набор традиций, но все они создают радостную атмосферу.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праздники отличаются поводом и обстановкой, но в каждом важны общение, особые действия и ощущение совместного радостного события.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урока «Celebrations»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 праздниках: почему она важна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25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угощение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дне рождения часто подают cake, cupcakes, fruit, juice and snacks. Такая еда делает стол праздничным и сразу показывает, что событие предназначено для гостей.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20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гостях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семейных праздниках выбирают блюда, которые нравятся многим. Это помогает каждому чувствовать себя желанным гостем и делает встречу более тёплой и дружеской.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78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рецепты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национальных праздниках часто готовят блюда, связанные с культурой страны. Через еду люди сохраняют память о традициях и делятся ими с другими.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1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Decorations, symbols and atmosphere
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1421754" y="10695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комнаты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Balloons, garlands и lights быстро меняют обычное помещение и делают его праздничным. Даже небольшое оформление помогает детям почувствовать, что начинается особенное событие.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421761" y="203831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Candles, stars, cards и flags — это не просто предметы, а символы ожидания, пожеланий и общей радости. Они помогают узнать праздник сразу.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258411" y="10695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праздника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Red, gold и яркие оттенки часто ассоциируются с радостью и торжеством. Они привлекают внимание и делают пространство более живым и выразительным.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58411" y="203831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надписи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Надписи на английском языке делают оформление понятным и учебно полезным. Они помогают запомнить слова celebration, happy birthday, welcome и thank you.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258411" y="3007087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decorations создают атмосферу уюта и удивления. Когда помещение украшено, праздник воспринимается как более тёплое и запоминающееся событие.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проходят праздники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чаще выбирают для тёплых семейных встреч, а школа и общественные места подходят для больших событий с большим числом гостей.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праздников проходит дома, но для массовых celebrations чаще используют школу и открытые общественные пространства.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 учебной диаграммы, 2025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31" y="1478850"/>
            <a:ext cx="230737" cy="26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35625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2187" y="1478850"/>
            <a:ext cx="197775" cy="26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4625" y="3260915"/>
            <a:ext cx="252900" cy="202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1400" y="1484250"/>
            <a:ext cx="252900" cy="252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 англоязычных странах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Christmas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в Великобритании и США связано с ёлкой, открытками, семейным ужином и подарками. Это один из самых узнаваемых праздников в англоязычной культуре.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Easter and birthdays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и дни рождения тоже важны для детей и взрослых. Их отмечают дома или в гостях, а главными элементами становятся общение, угощение и поздравления.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49508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Halloween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Хэллоуин узнают по костюмам, тыквам и фразе Trick or treat!. В этот день дети часто ходят по домам, а улицы и школы украшают особенно ярко.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4950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праздники часто встречаются в учебных текстах, потому что показывают культуру страны и помогают запоминать слова, связанные с жизнью, традициями и праздничными ситуациями.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451861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Thanksgiving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благодарения обычно отмечают семейным ужином и словами благодарности. Праздник подчёркивает важность семьи, общих традиций и заботы о близких людях.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363916"/>
            <a:ext cx="8784000" cy="19893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символы праздников на английском языке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запомнить самые частые слова, которые нужны для описания праздника на английском языке.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употребляются вместе и образуют базовый набор для описания любого праздника на английском языке.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словарь по теме celebrations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 школе: как он организуется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школьного celebration: от выбора темы до обсуждения результата.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праздники важны для школьников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дают возможность поговорить с одноклассниками в неформальной обстановке и почувствовать себя частью команды. Во время подготовки и выступления легче познакомиться ближе.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действии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празднике школьники используют короткие и понятные фразы: Happy birthday! , Thank you! , Here is your present! , Let’s celebrate!. Так язык становится живым и нужным.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и вежливость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события помогают не бояться говорить перед другими, внимательно слушать и благодарить за поздравления. Это важные навыки для школы и повседневной жизни.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команде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праздника требует согласованных действий: кто-то украшает класс, кто-то читает текст, кто-то помогает с музыкой. Такой опыт учит договариваться и уважать общий результат.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больше всего нравится детям в праздниках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особенно нравятся те части праздника, где можно двигаться, общаться и участвовать вместе с друзьями. Именно поэтому игры и общая атмосфера так запоминаются.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важными для детей оказываются активность и общение, а подарки и угощение дополняют праздник, но не заменяют его настроение.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 учебной диаграммы, 2025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celebrations: большие городские праздники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Площадь, где начинается праздник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городской площади собираются люди, когда начинается парад или фестиваль. Сцена украшена флагами, звучит музыка, а ведущие объявляют программу. Такое пространство помогает всем видеть выступления и чувствовать себя частью большого события.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вечером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наступает вечер, улицы наполняются огнями, а над площадью раздаются фейерверки. Зрители стоят рядом с кафе, фонарями и праздничными баннерами. Атмосфера становится особенно яркой, потому что праздник виден почти на каждой улице.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город встречается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ярмарке, концерте или фестивале люди приходят семьями и с друзьями. Одни смотрят выступления, другие пробуют угощения, третьи фотографируют сцену. Такое celebration объединяет разных людей в одном месте и создаёт общее настроение.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уважение во время праздников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со свечами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Свечи и светильники должны стоять устойчиво и вдали от бумаги, ткани и украшений. Важно следить за ними, чтобы праздник оставался красивым и безопасным для всех участников.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Фейерверки только по правилам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Фейерверки и хлопушки нужно использовать аккуратно и только там, где это разрешено. Дети должны быть рядом со взрослыми, чтобы избежать травм и лишнего шума.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помещении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школьных и семейных торжествах важно не бегать между столами, не трогать чужие вещи и бережно относиться к украшениям. Чистое и аккуратное пространство делает праздник приятнее.
</a:t>
            </a:r>
            <a:endParaRPr lang="en-US" sz="982" dirty="0"/>
          </a:p>
        </p:txBody>
      </p:sp>
      <p:sp>
        <p:nvSpPr>
          <p:cNvPr id="13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людям и традициям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внимательно относиться к гостям, их обычаям и правилам поведения. Вежливость, спокойный тон и умение слушать помогают всем чувствовать себя комфортно во время celebration.
</a:t>
            </a:r>
            <a:endParaRPr lang="en-US" sz="101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традиция и символ: разница в значениях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связаны три важных слова, которые часто встречаются в теме праздников и культуры.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показывает событие, традиция — привычный порядок, а символ помогает понять его смысл. Вместе они раскрывают культуру точнее, чем одно слово отдельно.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определения по теме celebrations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делают жизнь ярче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объединяют людей, учат вежливости и помогают говорить по-английски о знакомых событиях. Когда мы понимаем праздники, традиции и символы, мы лучше узнаём культуру и друг друга.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2026-05-30T14:29:04Z</dcterms:created>
  <dcterms:modified xsi:type="dcterms:W3CDTF">2026-05-30T14:29:04Z</dcterms:modified>
</cp:coreProperties>
</file>