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после шипящих и ц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букву по орфографическому правилу?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и буквы ц звучание часто подсказывает не ту букву. Поэтому важно не угадывать по слуху, а узнавать правило, помнить исключения и уверенно писать слова в диктантах и упражнениях.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относятся к шипящим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шипящим согласным относят ж, ш, ч и щ. Эти буквы объединяют в одну орфографическую группу, потому что после них действуют особые правила написания гласных.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ц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ц не считается шипящей, но в этом разделе изучается вместе с ними. После ц тоже есть свои закономерности, поэтому её удобно рассматривать рядом с шипящими.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гласная после разных согласных может писаться по-разному. Чтобы не ошибаться, нужно сначала определить, какая буква стоит перед ней, а уже потом применять правило.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важны не только слух и произношение, но и ударение, а также происхождение слова. Именно эти признаки помогают отличить общее правило от словарного написания.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написания под ударением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ударением выбор буквы зависит от согласной перед гласной.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определить написание, но не всегда полностью решает задачу: часть слов нужно запоминать как исключения.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русского языка: написание гласных после ж, ш, ч, щ и ц.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пишется ё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 ж и ш под ударением часто ставят ё, если слышится звук, близкий к [о]: жёлтый, шёпот, пчёлка. Такая буква сразу указывает на ударение и помогает избежать ошибки.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ё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жёлтый, шёл, шёпот и жёсткий показывают устойчивую модель: в сильной позиции после ж и ш нередко пишется ё. Эти написания нужно узнавать и закреплять на практике.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слов после ж и ш пишется о: шорох, шов, жонглёр. Здесь нельзя опираться только на звучание, потому что написание закреплено нормой и не выводится простым подбором.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 ж или ш под ударением слышится [о], проверь словарь или запомни слово. Буква ё полезна тем, что помогает видеть ударение и отличать похожие по звучанию слова.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и ё после ж и ш
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буквой о после ж и ш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11231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шоколад после ш пишется о, хотя на слух ученики нередко ожидают другую букву. Это словарное написание, которое нужно запомнить отдельно от общего правила.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945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шоссе тоже относится к словам с традиционным написанием. Оно пришло в русский язык из другого языка, поэтому его буквы закрепились исторически и требуют запоминания.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59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Жонглёр и жокей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жонглёр и жокей после ж пишется о. Такие написания не выводятся напрямую из звучания и объясняются особенностями заимствованных слов.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1231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Брошюра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брошюра часто вызывает сомнения из-за сочетания ш и буквы ю. Однако написание о после ш в этом слове является нормой и проверяется по словарю.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6945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бывает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словарных словах написание сохраняется по традиции. Поэтому при сомнении лучше не гадать, а обращаться к орфографическому словарю или запоминать слово целиком.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 и ё после ч и щ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пишется 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 и щ под ударением нередко стоит е: честный, чертёж, вечер. Эти слова показывают основную модель написания, которую важно узнавать по букве перед гласной.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ё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ч или щ под ударением слышится звук [о], пишется ё: щётка, ещё, чёлка. В таких словах буква ё точно передаёт звучание и помогает выбрать верное написание.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какая согласная стоит перед гласной, а затем проверить ударение. Для ч и щ эта последовательность особенно важна, потому что выбор между е и ё зависит от конкретного слова.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щётка, ещё и чёлка удобно сравнивать между собой. Чем чаще ученик видит такие примеры в тексте, тем быстрее запоминает правильную орфографическую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гласной после шипящей или ц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орфографическому правилу и словарным исключениям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не всегда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гласная после шипящей может звучать неясно. Поэтому ориентироваться только на произношение нельзя: нужно смотреть на состав слова и проверять орфографическую норму.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нужную букву можно подтвердить родственными формами или строением слова. Такой подход помогает понять, где выбор гласной объясняется правилом, а не только привычкой.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надо запоминать целиком: например, шерсть, железо, часы, цена. Их написание закреплено в языке, поэтому лучше сверяться со словарём при сомнении.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различать проверяемые и непроверяемые слова. Если правило не даёт ответа, нужно опираться на словарь и на устойчивое написание, которое уже принято в языке.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после шипящих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теме преобладают несколько устойчивых моделей, а исключений значительно меньше.
</a:t>
            </a:r>
            <a:endParaRPr lang="en-US" sz="128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орфографических моделей по теме «Гласные после шипящих и ц»; без статистической выборки.
</a:t>
            </a:r>
            <a:endParaRPr lang="en-US" sz="932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написания встречаются чаще всего
</a:t>
            </a:r>
            <a:endParaRPr lang="en-US" sz="3217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повторяющиеся правила; значит, если запомнить базовые схемы, ошибок станет меньше.
</a:t>
            </a:r>
            <a:endParaRPr lang="en-US" sz="11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 ж и ш пишется и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после ж и ш часто встречается в словах, пришедших из других языков: жираф, шифр, жюри, парашют. Такое написание закрепилось в русской орфографической норме.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заимствованиях выбор буквы связан не со звучанием, а с традицией написания. Поэтому привычный на слух вариант может отличаться от того, что требуется на письме.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мягкость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ж и ш буква и не обязательно показывает мягкость согласного. Она может быть частью устойчивого написания, которое нужно запомнить как целое, без замены по произношению.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такие слова иногда кажутся похожими на слова с е или ы. Из-за этого школьники пишут по звучанию, хотя орфографическая норма требует другого варианта.
</a:t>
            </a:r>
            <a:endParaRPr lang="en-US" sz="971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такие слова повторять в составе коротких групп и выписывать отдельно. Регулярное чтение, письмо и обращение к словарю помогают быстрее запомнить правильную форму.
</a:t>
            </a:r>
            <a:endParaRPr lang="en-US" sz="9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 действует общее правило, но есть устойчивые исключения, которые нужно запомнить отдельно.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 — и после ц; ы появляется в отдельных формах и небольшом списке исключений.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орфографии о написании гласных после ц.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ц: и и ы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достаточно помнить три опоры: и — в большинстве слов, ы — в ограниченных исключениях, а также отдельные формы с окончанием на ц.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написаний после ц помогают быстро выбрать нужную букву.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написания гласных после ц.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 для запоминания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Ж, Ш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стоят ли перед гласной ж или ш. После этих букв под ударением обычно пишется о или ё, а в части заимствованных слов встречается 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Ч, Щ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гласной ч или щ, ориентируйтесь на е или ё. Здесь особенно важно слышать ударение и помнить, что некоторые формы закреплены словарём.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 чаще всего пишется и, а ы встречается только в отдельных исключениях и некоторых формах. Поэтому сначала найдите букву перед гласной, а затем примените правило.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8700" y="1507400"/>
            <a:ext cx="2790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7800" y="3266100"/>
            <a:ext cx="1395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написания, которые нужно запомнить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Цыц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выглядит простым, но тоже относится к исключениям. Его удобно запомнить как отдельный пример, который помогает не путать правило ЦИ — ЦЫ.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Брошюра и парашют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относятся к словам, где важна орфографическая привычка письма. Здесь легко ошибиться, если опираться только на произношение, поэтому нужна зрительная память.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 и шоссе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подбираются по простому слуховому правилу. Их написание закреплено традицией, поэтому правильную форму нужно запомнить и при необходимости проверить по словарю.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Жюри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слове буква и сохраняется как часть заимствованного написания. Оно встречается часто, поэтому полезно запомнить его целиком, а не пытаться проверять по звучанию.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Цыган и цыплёнок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известные исключения с буквой ы после ц. Такие слова лучше выписать отдельно в словарик и повторять вместе с похожими примерами для устойчивого запоминания.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учебные группы ошибок, а не точную статистику: ученики чаще всего спотыкаются там, где нельзя опираться только на произношение.
</a:t>
            </a:r>
            <a:endParaRPr lang="en-US" sz="110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ошибок по теме «Гласные после шипящих и ц»; без точной статистики.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допускают ошибки
</a:t>
            </a:r>
            <a:endParaRPr lang="en-US" sz="3363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рискованные случаи связаны с ударением и словарными написаниями; именно они требуют отдельного запоминания и проверки по правилу.
</a:t>
            </a:r>
            <a:endParaRPr lang="en-US" sz="11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проверке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 орфографическому правилу для шипящих и ц.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одинаковое звучание не всегда даёт одинаковое написание.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произношение не гарантирует одинаковое письмо: сначала определяется буква перед гласной, затем — правило или исключение.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орфограммы «Гласные после шипящих и ц».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этой орфограмме
</a:t>
            </a:r>
            <a:endParaRPr lang="en-US" sz="332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 заменяют на 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возникает в словах типа шёл, жёлтый, щётка. Ученик ориентируется на привычное звучание и пропускает букву ё, хотя она нужна для правильного написания.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 и ы после ц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 легко написать и там, где требуется исключение с ы. Особенно это заметно в словах цыган, цыплёнок, цыц и в устойчивых сочетаниях.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 слуху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проверить правило, можно ошибиться в заимствованных и словарных словах. В этих случаях звучание подсказывает не всё, поэтому нужна опора на орфографическую норму.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сверяют со словарём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 лучше сразу проверять в словаре или в памятке. Это полезно для слов, где правило не даёт прямого ответа и нужно запомнить написание целиком.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писать гласные после шипящих и ц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найдите букву перед гласной, затем проверьте ударение и вспомните исключения. Такой порядок помогает писать точно, а не полагаться только на звучание.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2026-05-28T13:19:13Z</dcterms:created>
  <dcterms:modified xsi:type="dcterms:W3CDTF">2026-05-28T13:19:13Z</dcterms:modified>
</cp:coreProperties>
</file>