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управляет ростом и развитием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 фитогормоны управляют ростом, обменом и развитием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работает согласованно только тогда, когда рост, обмен веществ и реакции на среду происходят вовремя.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сигналы в организме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гормоны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 — это особые сигнальные молекулы, которые передают команды от одних клеток к другим и помогают организму работать как единое целое.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связывают разные органы и ткани, чтобы действия одного отдела совпадали с потребностями всего организма, а не происходили случайно.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темп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гормональной регуляции обмен веществ шёл бы неравномерно: одни клетки работали бы слишком быстро, другие — слишком медленно.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особенно важны в росте и развитии, потому что подсказывают организму, когда усиливать рост, а когда переходить к следующему этапу.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гормональный сигнал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показана от появления сигнала до реакции клетки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образуются и как действуют сигналы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гормоны часто поступают в кровь и разносятся по всему телу. Так один сигнал может достичь сразу нескольких органов и вызвать согласованный ответ.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тканям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сигнальные вещества перемещаются по проводящим тканям и нередко действуют рядом с местом образования. Это помогает точно управлять ростом отдельных участков.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эффектов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гормон может запускать несколько процессов одновременно. Например, он способен влиять и на рост, и на запасание веществ, и на развитие органов.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ответа зависит от того, какие клетки получили сигнал и сколько гормона дошло до них. Поэтому действие бывает очень точным, хотя сам путь сигнала скрыт от глаз.
</a:t>
            </a:r>
            <a:endParaRPr lang="en-US" sz="10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 обмен веществ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меняют скорость химических реакций, поэтому обмен может ускоряться или замедляться в зависимости от ситуации. Это помогает подстраивать работу органов под потребности тела.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реакций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подсказывают клеткам, когда нужно расходовать запасы энергии, а когда — сохранять их. Так организм не тратит ресурсы слишком быстро и поддерживает внутреннее равновесие.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или запас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гормоны особенно важны для поддержания уровня сахара в крови. Благодаря им клетки получают топливо вовремя, а лишняя глюкоза не накапливается бесконтрольно.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сахара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сигналы согласуют работу разных органов, чтобы сердце, мышцы, печень и другие ткани действовали не отдельно, а как части одной системы.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гормонов у 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снизить уровень глюкозы после еды. Он способствует тому, чтобы клетки использовали сахар сразу или переводили его в запасные вещества.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действует противоположно: он помогает высвобождать глюкозу из запасов, когда организму не хватает энергии. Так поддерживается нужный уровень сахара в крови.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железы задают общий темп обмена веществ. Они влияют на то, насколько активно работают клетки, и участвуют в росте и развитии организма.
</a:t>
            </a:r>
            <a:endParaRPr lang="en-US" sz="12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растениям тоже нужна регуляция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могут передвигаться, поэтому им особенно важно точно управлять ростом каждого органа. От этого зависит, как они доберутся до света и сохранят устойчивость.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направления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 нужно решать, где сформировать побег, где развить корень и когда переключиться к цветению. Эти решения не происходят случайно, а регулируются сигналами.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постоянно реагируют на свет, воду и температуру. Если условия меняются, они должны быстро изменить работу клеток и распределение ресурсов.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тонкую настройку обеспечивают фитогормоны. Они координируют рост, развитие и подготовку к размножению, чтобы растение успевало приспособиться к условиям.
</a:t>
            </a:r>
            <a:endParaRPr lang="en-US" sz="10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Фитогормоны можно сравнить с тихими дирижёрами, которые не шумят и не бегут по нервам, но всё равно задают ритм работы растения. Их действие начинается в одних тканях, а результат виден в росте всего органа.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координация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 передают сигнал по нервной системе, как у животных, потому что у растений нервов нет. Вместо этого клетки реагируют на химический сигнал и меняют свой рост, деление или направление 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нервов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Медленный, но устойчивый эффект особенно полезен для растения, которое должно расти долго и приспосабливаться к среде. Поэтому фитогормоны помогают не только запустить процесс, но и удерживать его нужное время.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результат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фитогормоны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Ауксины: рост и направление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накапливаются в верхушках побегов и помогают клеткам там сильнее растягиваться. Поэтому побег тянется вверх, а растение лучше ориентируется в пространстве.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свету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падает с одной стороны, ауксины распределяются неравномерно. На затенённой стороне клетки растут быстрее, и побег изгибается к источнику света.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особенно важны для образования придаточных корней. Именно поэтому их учитывают при укоренении черенков: сигнал помогает тканям быстрее перейти к росту корневой системы.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количество ауксинов в частях растения вызывает разницу в скорости роста. Благодаря этому одни зоны вытягиваются сильнее, а другие развиваются медленнее.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Гиббереллины: ускорение роста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заставляют клетки сильнее вытягиваться, поэтому стебель и побег растут быстрее. Благодаря этому растение может быстрее занять место в пространстве и получить больше света.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помогают семенам выйти из состояния покоя. Когда условия становятся подходящими, они запускают процессы, которые переводят зародыш к активному росту и развитию.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особенно заметны в молодых побегах, где рост идёт очень быстро. Они поддерживают формирование длинных междоузлий и помогают растению расти вверх без задержки.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это один из главных сигналов начала активной фазы. Он нужен не только для увеличения размеров, но и для уверенного перехода к следующей стадии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Цитокинины: деление клеток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особенно важны в зонах роста, где образуются новые листья, побеги и другие органы. Там, где клеткам нужно активно делиться, цитокинины работают сильнее всего.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роста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в первую очередь усиливают деление клеток. Благодаря этому растение может наращивать новые ткани, а молодые участки быстрее становятся заметными и функциональными.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ауксинами эти гормоны помогают распределять рост между корнем и побегом. Баланс двух сигналов показывает, какая часть растения будет развиваться активнее.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 ауксинами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также поддерживают образование боковых побегов. Поэтому растение получает больше возможностей для ветвления и создания новой зелёной массы.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побегов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кислота: тормоз и защита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 помогает растению уменьшать потери воды. При засухе она запускает защитные реакции, которые позволяют пережить неблагоприятный период с меньшими потерями.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устьиц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её важных эффектов — закрытие устьиц. Это уменьшает испарение воды с поверхности листа и помогает растению сохранить внутренние запасы.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ухудшаются, этот гормон замедляет рост. Растение тратит меньше энергии на новые клетки и больше ресурсов оставляет для выживания.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экономии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 работает как сигнал осторожности. Она не ускоряет развитие, а помогает организму вовремя перейти в режим экономии и защиты.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рост
</a:t>
            </a:r>
            <a:pPr algn="l" indent="0" marL="0">
              <a:lnSpc>
                <a:spcPct val="130039"/>
              </a:lnSpc>
              <a:buNone/>
            </a:pPr>
            <a:r>
              <a:rPr lang="en-US" sz="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растение активно наращивает побеги, листья и корни. На этом этапе преобладают сигналы, которые поддерживают деление клеток и быстрое увеличение размеров.
</a:t>
            </a:r>
            <a:endParaRPr lang="en-US" sz="1084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размножению
</a:t>
            </a:r>
            <a:pPr algn="l" indent="0" marL="0">
              <a:lnSpc>
                <a:spcPct val="130039"/>
              </a:lnSpc>
              <a:buNone/>
            </a:pPr>
            <a:r>
              <a:rPr lang="en-US" sz="5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меняется соотношение гормонов, и растение готовится к размножению. Рост может замедлиться, а часть веществ направляется на формирование будущих репродуктивных структур.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спор и семян
</a:t>
            </a:r>
            <a:pPr algn="l" indent="0" marL="0">
              <a:lnSpc>
                <a:spcPct val="130039"/>
              </a:lnSpc>
              <a:buNone/>
            </a:pPr>
            <a:r>
              <a:rPr lang="en-US" sz="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запускается образование спор или семян. Фитогормоны помогают выбрать нужный момент, чтобы переход к новой стадии произошёл без потерь.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стадии
</a:t>
            </a:r>
            <a:pPr algn="l" indent="0" marL="0">
              <a:lnSpc>
                <a:spcPct val="130039"/>
              </a:lnSpc>
              <a:buNone/>
            </a:pPr>
            <a:r>
              <a:rPr lang="en-US" sz="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цикла растение завершает одну программу развития и переходит к следующей. Такой переход возможен только при точной гормональной регуляции.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гормоны связаны со стадиями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образуются споры. Они служат началом нового поколения и могут начать развитие только при подходящих внешних условиях.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Заросток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споры вырастает заросток. Эта стадия особенно зависит от влаги, света и температуры, потому что молодому организму нужны благоприятные условия.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растение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формируется молодое растение. Оно постепенно наращивает побеги и становится самостоятельным, если среда остаётся подходящей для 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стадия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появляется взрослое растение, способное образовывать новые споры. Так жизненный цикл замыкается и начинается снова.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плауновидных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фитогормоны связаны с плауновидными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Фитогормоны помогают побегам плауновидных вытягиваться и правильно направлять рост. Они не создают орган, но подсказывают клеткам, где делиться быстрее и где удлиняться сильнее.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ветвлении важен баланс сигналов, который определяет, какие участки будут развиваться активнее. Благодаря этому растение образует более сложную и устойчивую форму.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фитогормонов растения регулируют появление спороносных структур. Такие сигналы помогают вовремя переключиться от роста к размножению и не тратить ресурсы зря.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плауновидных особенно важно, что гормональные сигналы действуют в нужном месте и в нужный момент. Это делает развитие более точным и согласованным.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влиянию света, влаги и температуры на гормональный баланс растений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достаточном свете и влаге растение сохраняет ростовой режим. Недостаток воды быстро сдвигает баланс в сторону защитных сигналов.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условия, тем сильнее преобладают гормоны роста; при стрессе усиливаются защитные реакции и замедляется развитие.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условия среды так важны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изменится при смене гормона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гормоны меняют рост и устойчивость растения в зависимости от их уровня.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гормоны у животных и фитогормоны у растений решают похожую задачу, но действуют в разных системах и на разные органы.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групп организмов сигналы объединяют отдельные части в единую систему управления, но способы переноса и основные задачи различаются.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материалам школьного курса биологии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гормоны и фитогормоны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 фитогормоны помогают организму не просто расти, а делать это вовремя и согласованно. На примере плауновидных особенно видно, как тонко жизнь зависит от сигналов и условий среды.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делает развитие возможным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2026-07-25T19:24:13Z</dcterms:created>
  <dcterms:modified xsi:type="dcterms:W3CDTF">2026-07-25T19:24:13Z</dcterms:modified>
</cp:coreProperties>
</file>