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Narrating a Story: как построить рассказ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 английском должна звучать ясно, последовательно и живо.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narrate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narrate помогает уверенно отвечать устно, пересказывать тексты и придумывать короткие истории о школе, семье и поездках. Это основа связной речи и полезный навык для всех школьных заданий на английском языке.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истории на английском языке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читатель узнаёт героя, место и время действия. Эта часть сразу задаёт ситуацию и помогает понять, с чего начинается история и почему события вообще становятся важными.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появляется событие, проблема или неожиданное изменение. Герой начинает действовать, и сюжет движется вперёд, а читатель ждёт, чем закончится эта ситуация.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показывают результат, решение или вывод. Хороший финал делает рассказ завершённым и помогает понять, чему научился герой или как изменилась его ситуация.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рассказа: части и их функции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истории выполняет свою задачу и помогает слушателю следить за развитием событий.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рассказа должна быть понятная опора: кто действует, что мешает и чем всё завершается.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повествования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рассказа и его цель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желание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интересным, когда у него есть цель: успеть на урок, найти вещь или помочь другу. Именно желание запускает сюжет и показывает, зачем происходит история.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проблема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героя появляется трудность, рассказ сразу звучит живее. Проблема создаёт напряжение и заставляет читателя ждать, как персонаж справится с ситуацией.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поступки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лучше всего виден через действия. Короткие решения, выбор и реакция героя показывают его смелость, доброту, растерянность или настойчивость без длинного описания.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цель и поступки связаны, история становится логичной. Читатель понимает не только, что случилось, но и почему герой действовал именно так.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сюжет в коротком рассказе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маленькая история развивается от завязки к финалу.
</a:t>
            </a:r>
            <a:endParaRPr lang="en-US" sz="15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 действия в narrative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было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 или in the morning сразу помещают события во время. Они помогают слушателю понять, что история уже произошла и относится к конкретному моменту.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было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at school, in the park и at home задают место действия. Без них рассказ выглядит слишком общим, а с ними события становятся понятнее и ближе к реальной жизни.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сцены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детали, например rainy Monday morning или after the lesson, делают сцену живой. Они не только уточняют обстановку, но и помогают передать настроение героев.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описания повествования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историю ярче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удачные истории соединяют действия, пространство и эмоции. Даже несколько точных деталей делают эпизод заметным и помогают читателю представить ситуацию.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разнообразнее, но короче детали, тем живее звучит рассказ без перегрузки текста.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зрения: who tells the story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36875" y="2279538"/>
            <a:ext cx="4030200" cy="18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ведётся от I, она звучит лично и просто. Такой вариант удобен для коротких школьных рассказов, потому что помогает быстро показать чувства и мысли героя.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27060" y="1733563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person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37100" y="2279538"/>
            <a:ext cx="4030200" cy="18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he, she, they делает рассказ более наблюдательным. Она подходит, когда нужно описывать события со стороны и чуть подробнее показывать действия всех персонажей.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7285" y="1733563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person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 рассказе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коротким репликам видно, как говорит герой: спокойно, тревожно, сердито или дружелюбно. Диалог помогает раскрыть отношения между персонажами быстрее, чем длинное описание.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сюжет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Одна-две фразы могут показать просьбу, удивление или спор. Благодаря этому история звучит естественно и напоминает реальную школьную речь.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показать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отвечают друг другу, читатель сразу понимает, в чём проблема. Диалог особенно полезен в момент выбора, недоразумения или просьбы о помощи.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 меру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реплики замедляют рассказ, поэтому лучше использовать короткие и точные фразы. Тогда текст остаётся ясным, динамичным и удобным для чтения вслух.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 слова-сигналы для последовательности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99650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 и then помогают сразу увидеть порядок событий. Они особенно полезны в начале рассказа, когда нужно плавно перейти от знакомства с героем к первому действию без резких скачков.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99650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следующему шагу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 и suddenly показывают, что история движется дальше. Такие связки помогают не терять нить повествования и делают смену эпизодов понятной даже в коротком школьном тексте.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99650" y="3529875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 и so объясняют, почему герой поступил именно так. С их помощью рассказ звучит логичнее, а читатель лучше понимает связь между событием и его последствиями.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289425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 помогает аккуратно подвести историю к финалу. Это сигнал, что события закончились, а герой получил результат, вывод или новое чувство, которое важно для смысла рассказа.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289425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связки стоят на своих местах, предложения соединяются естественно. Тогда рассказ не распадается на отдельные фразы и воспринимается как цельная, живая история.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кульминации в школьной истории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построения короткого повествования от проблемы к развязке
</a:t>
            </a:r>
            <a:endParaRPr lang="en-US" sz="17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времени в narrating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школьных историй подходит Past Simple: went, saw, played, helped, found. Это время помогает просто и ясно рассказать о завершённых событиях без лишних сложностей.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часто встречаются was, were, had, came, made, took. Их нужно запоминать отдельно, потому что они не образуются по общему правилу и часто используются в коротких эпизодах.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длительное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полезен, если важно показать действие в процессе: герой что-то делал, когда произошло другое событие. Однако для 6 класса это уже дополнительный, а не основной вариант.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время в эпизоде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эпизода лучше сохранять одну временную форму, если смысл не меняется. Так текст выглядит аккуратно, а читателю легче следить за событиями и не путаться в действиях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анализа короткого повествования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понятным и интересным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подобраны связки и глаголы, тем легче слушателю следить за сюжетом. Детали работают лучше всего, когда они поддерживают действие, а не отвлекают от него.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сильного рассказа — порядок и ясность; дополнительные детали усиливают впечатление, но не заменяют логику сюжета.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Дождливое утро перед контрольной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walking to school when the rain started suddenly. I felt nervous because my notebook was still in my bag, but my friend smiled and said everything would be fine. Her calm voice made me feel safer.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после тревоги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the game, my team was excited, but I could see that everyone was tense. We scored in the last minute, and the whole class shouted with joy. After that, I felt happy and proud.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пропуск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corridor, I heard my name and stopped. The teacher was surprised, and I was worried for a moment, because I thought I had forgotten an important task. Then I found my note and felt relieved.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настроение в истории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5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пересказ и письменный рассказ: сходства и различия
</a:t>
            </a:r>
            <a:endParaRPr lang="en-US" sz="2058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устной и письменной речи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история строится по одной логике, но способы выражения в устной и письменной форме отличаются.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истории одинаковы, но устная речь сильнее опирается на интонацию, а письменная — на точность слов и орфографию.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79571"/>
            <a:ext cx="335400" cy="2981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перемена, забытая тетрадь или неожиданная помощь одноклассника могут стать основой короткого сюжета. В школьной жизни легко найти понятную проблему и простой, но интересный финал.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дни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Экскурсии, поездки и прогулки дают яркий фон для рассказа: новое место, неожиданная встреча, потеря или находка. Даже короткое путешествие может стать запоминающимся эпизодом.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прогулки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истории часто связаны с праздниками, готовкой, гостями или маленькими недоразумениями. Такие сюжеты удобны, потому что герои и ситуация хорошо знакомы ученикам.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события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момент из книги или фильма легко превратить в собственный рассказ, если изменить детали и передать событие своими словами. Это помогает учиться строить сюжет, а не пересказывать дословно.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фильмы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идеи для историй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рассказах шестиклассников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368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герой просто что-то делает без цели и результата, рассказ звучит случайно. Читателю важно понимать, зачем произошло событие и к чему оно привело.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главной мысли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21772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трудной для понимания, когда ученики перескакивают с одного эпизода на другой. Лучше идти шаг за шагом, чтобы каждое действие логично продолжало предыдущее.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Сбивается порядок событий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85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фразы перегружают текст и делают его тяжёлым для чтения. Для шестого класса лучше использовать короткие и понятные предложения, особенно в рассказе о событиях.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43687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постоянно повторяются went, then или very, он звучит бедно. Полезно подбирать более точные слова, чтобы рассказ выглядел аккуратнее и выразительнее.
</a:t>
            </a:r>
            <a:endParaRPr lang="en-US" sz="900" dirty="0"/>
          </a:p>
        </p:txBody>
      </p:sp>
      <p:sp>
        <p:nvSpPr>
          <p:cNvPr id="22" name="Text 9"/>
          <p:cNvSpPr txBox="1"/>
          <p:nvPr/>
        </p:nvSpPr>
        <p:spPr>
          <a:xfrm>
            <a:off x="95521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одних и тех же слов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321772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история не обрывается внезапно. В конце нужен результат, вывод или чувство героя, чтобы читатель понял, чем завершилось событие и почему оно было важным.
</a:t>
            </a:r>
            <a:endParaRPr lang="en-US" sz="900" dirty="0"/>
          </a:p>
        </p:txBody>
      </p:sp>
      <p:sp>
        <p:nvSpPr>
          <p:cNvPr id="24" name="Text 11"/>
          <p:cNvSpPr txBox="1"/>
          <p:nvPr/>
        </p:nvSpPr>
        <p:spPr>
          <a:xfrm>
            <a:off x="373606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финал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рассказа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для самопроверки короткого школьного narrating
</a:t>
            </a:r>
            <a:endParaRPr lang="en-US" sz="17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история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narrating для шестого класса строится на понятном герое, ясной последовательности событий и простых формах прошедшего времени. Когда есть связки, эмоции и аккуратный финал, история звучит естественно и запоминается.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2026-05-30T16:09:36Z</dcterms:created>
  <dcterms:modified xsi:type="dcterms:W3CDTF">2026-05-30T16:09:36Z</dcterms:modified>
</cp:coreProperties>
</file>