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её результат: разнообразие и адаптация жизни
</a:t>
            </a:r>
            <a:endParaRPr lang="en-US" sz="330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создала множество видов, приспособленных к разным условиям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в развитии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началась миллиарды лет назад и формирует жизнь на Земле. Дарвин описал естественный отбор как движущую силу изменений организмов, объяснив, почему виды изменяются и приспосабливаются.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на планете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саванны — дом для многих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саваннах живут жирафы, носороги и зебры, каждый с уникальными чертами. Их различия в размерах и поведении помогают им выживать в тех же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разных континентов и их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соседних континентах виды существенно отличаются — от размеров до способов добывания пищи. Это отражение разнообразия приспособлений к среде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видов: богатство биологического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насчитывает более 8,7 миллиона живых видов, что демонстрирует грандиозность эволюционного процесса и богатство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измеряет количество видов в экосистеме. Чем выше этот показатель, тем экосистема стабильнее и лучше адаптирована к изменениям.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8,7 миллиона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подтверждают огромную вариативность и устойчивость экосистем.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создании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ДНК — создают новые признаки у организмов. Они являются источником генетического материала для эволюции и вариаций внутри популяций.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фильтр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особей с признаками, повышающими шансы на жизнь и размножение, что меняет состав популяций с течением времени.
</a:t>
            </a:r>
            <a:endParaRPr lang="en-US" sz="1377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эволюционных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массового вымирания сокращали число видов, но объемное восстановление приводило к всплескам нового разнообразия.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 была постоянной — она происходила волнами с периодами резких изменений и восстановления.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образования новых видов во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действии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Пятнистый окрас сов помогает им сливаться с лесным фоном, что защищает от врагов и облегчает охоту ночью.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жирафов позволяет достигать высокую листву, недоступную другим травоядным, что уменьшает конкуренцию за пищу.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адаптации организмов к среде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приспособлений у живых существ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в климатических зонах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медведи и белый мех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белый мех полярного медведя сохраняет тепло и маскирует животное на снегу, помогая выживать в арктическом холоде и охотиться на тюленей.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пустыни и их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имеют горбы для накопления жира и длинные ресницы, защищающие глаза от песчаных бурь, что позволяет им приспособиться к экстремальной жаре и засухе.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животные и яркие окраски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животные часто красятся ярко, использую маскировку или предупреждение хищников, а также приспособлены к разнообразному рациону пищевых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адаптаций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адаптации: твердый панцирь черепахи защищает от хищников, а форма плавников пингвинов улучшает маневренность в воде.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адаптации: зимняя спячка у медведей снижает энергорасходы в холодное время года, обеспечивая выживание при дефиците пищи.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на юг осенью помогают избежать холодов и находить больше кормовых ресурсов, повышая шансы на размножение.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образе жизни и привычках часто возникают в ответ на новые экологические проблемы, повышая общий уровень приспособленности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адаптации трёх различных организмов, каждая из которых способствует их выживанию в уникальных условиях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представленных адаптаций — результат эволюционного процесса, обеспечивающий выживание вида в конкретной среде обитания.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 различных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защитная окраска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помогает организму сливаться с окружением, снижая риск быть замеченным хищниками. Например, бабочки совки напоминают кору дерева, что затрудняет их обнаружение.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безвредные змеи имитируют яркую окраску ядовитых видов, отпугивая врагов. Такие сложные приспособления возникли благодаря естественному отбору и повышают шансы на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организмов — результат отбора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проявляется в успешном поиске пищи, защите и размножении, что напрямую влияет на выживаемость особей в природной среде.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приспособленности оценивается по способности особей преодолевать конкуренцию и угрозы, что определяет их вклад в генофонд будущих поколений.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полезные признаки в популяциях, обеспечивая постепенное улучшение адаптаций и сохранение эффективных качеств.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накопление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одного вида разделяются географически, например, на островах, они постепенно развивают уникальные признаки, приспосабливаясь к разным условиям. Со временем эти изменения приводят к образованию новых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Галапагосских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Галапагос обитает группа вьюрков, которые эволюционировали в десятки видов. Их клювы различаются в зависимости от типа пищи и микроклимата, что свидетельствует о процессах видообразования.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как появляются новые виды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разнообразные формы адаптаций к жизни в разных средах — водной и наземной.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отражают различные экологические задачи, обеспечивая выживаемость и успешное существование в конкретной 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адаптаций в воде и на суше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видов и роль биоразнообразия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связаны в экосистеме через питание: хищники зависят от жертв, а растения — от опылителей, формируя устойчивую сеть взаимоотношений.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конкурируют за ресурсы, что регулирует численность и поддерживает динамическое равновесие видов в природных сообществах.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видами, например, между растениями и грибами, укрепляет экосистемы и способствует повышению их устойчивости.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вымирания напрямую связан с антропогенным воздействием — урбанизацией и разрушением природных местообитаний.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срочных мер по охране природы для предотвращения потери биоразнообразия.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2024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вымирания видов: XX-XXI век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разнообразие видов: влияние и ответственность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— вырубка лесов, загрязнение окружающей среды, браконьерство — ускоряет исчезновение многих видов, нарушая природные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биоразнообразия важны экологическое сознание и меры: переработка отходов, восстановление лесов и поддержка охраняемых территорий.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биоразнообразия: вызовы и перспективы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Усиление экологических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увеличение масштабов загрязнения и разрушения среды, что создаёт угрозы для многих видов и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2030-е: Внедрение экологических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 применяются новые технологии для снижения загрязнения и защиты природы во всём мире.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2040-е: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объединяют усилия в борьбе за сохранение биоразнообразия и разработку общих стратегий защиты окружающей среды.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2050-е: Формирование экологической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способствуют развитию у молодёжи понимания важности сохранения природы для 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фундамент жизни, ответственность — за её будущее
</a:t>
            </a:r>
            <a:endParaRPr lang="en-US" sz="332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создала разнообразие и адаптации, формируя природу. Люди должны сохранять биоразнообразие, чтобы обеспечить устойчивость экосистем и благополучие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2026-05-09T21:36:25Z</dcterms:created>
  <dcterms:modified xsi:type="dcterms:W3CDTF">2026-05-09T21:36:25Z</dcterms:modified>
</cp:coreProperties>
</file>