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памяти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учиться, дружить и не забывать важное.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хранит буквы, правила, лица и события. Она выручает в школе, дома и в дороге, а ещё помогает говорить, думать и быстрее учиться новому.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— наш внутренний помощник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что-то запомнить, нужно сначала увидеть или услышать это внимательно. Если взгляд и мысли не скачут по сторонам, информация удерживается гораздо лучше и не теряется сразу.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заметить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слушает объяснение и не перебивает сам себя мыслями о перемене, мозг получает цельную картину. Так слова и числа запоминаются спокойнее и точнее.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до конца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задания запоминаются легче, чем длинные и запутанные. Если выделить главное, памяти не приходится разбирать лишние детали, как настоящий детектив.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Сосредоточиться на главном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удержать мысль в голове дольше. Если сказать правило, прочитать его ещё раз или пересказать своими словами, память закрепляет его заметно крепче.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важное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— первый шаг к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клетками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мозге информация не лежит как в коробке. Между нервными клетками возникают связи, и чем чаще они используются, тем заметнее становится след воспоминания.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материал встречается снова и снова, связи укрепляются. Поэтому знакомые песни, любимые строки и часто повторяемые правила вспоминаются легче, чем случайные сведения.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 мозге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не потерять новую мысль. Если возвращаться к материалу маленькими шагами, он успевает закрепиться и не исчезает после первого же чтения.
</a:t>
            </a:r>
            <a:endParaRPr lang="en-US" sz="1181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делает запоминание умнее. Когда ребёнок знает, что означает правило или слово, ему легче связать новое с уже знакомым и не путаться.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тоже работает на память. Если тема увлекает, хочется слушать, пробовать и вспоминать снова, а значит, знания удерживаются дольше и веселее.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помощника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знание становится воспоминанием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информация проходит путь от первого впечатления до прочной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образ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рифма или сравнение делают материал ярче. Мозгу легче ухватить необычную деталь, чем длинную и скучную цепочку слов.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части
</a:t>
            </a:r>
            <a:pPr algn="l" indent="0" marL="0">
              <a:lnSpc>
                <a:spcPct val="130039"/>
              </a:lnSpc>
              <a:buNone/>
            </a:pPr>
            <a:r>
              <a:rPr lang="en-US" sz="5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список полезно делить на маленькие группы. По 2–3 слова запоминаются спокойнее, чем всё сразу, и голова не начинает спорить.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игра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память включают внимание и наблюдательность. Подходят «Что изменилось?», поиск пары, запоминание предметов и повторение движений.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снова проверка
</a:t>
            </a:r>
            <a:pPr algn="l" indent="0" marL="0">
              <a:lnSpc>
                <a:spcPct val="130039"/>
              </a:lnSpc>
              <a:buNone/>
            </a:pPr>
            <a:r>
              <a:rPr lang="en-US" sz="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вернуться к материалу позже, он закрепляется прочнее. Повторная проверка показывает, что память уже научилась работать увереннее.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запоминание становится легче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словно раскладывает дневные знания по полочкам. Если ребёнок спит достаточно, ему легче вспоминать правила, задания и новые слова на следующий день.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поздний шум мешают запоминанию. Спокойный вечер, отдых без спешки и вовремя наступивший сон помогают памяти работать ровнее и без лишних 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 помогают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6115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20376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273" y="4070361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учит стих или пересказывает текст, он тренирует не только память, но и умение держать последовательность мыслей. Это полезная зарядка без скуки.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порядок дел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пути домой, списка покупок или порядка утренних дел помогает памяти работать в обычной жизни. Такие задания встречаются каждый день и совсем не надоедают.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карточками, парами и последовательностями требуют быстро вспоминать и замечать детали. Заодно развивается внимание, а это у памяти самый надёжный друг.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заниматься понемногу, но регулярно: по 5–10 минут. Короткая тренировка не утомляет, зато помогает памяти крепнуть шаг за шагом.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тренируется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память помогает помнить картинки, буквы, цвета и форму предметов. Она особенно выручает, когда нужно узнать знакомый знак, рисунок или страницу в учебнике.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память хранит звуки, слова и песни. Благодаря ей легче запомнить стихотворение, услышанное правило или интонацию учителя, даже если в классе тихо не бывает.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память отвечает за движения. Она помогает писать, лепить, завязывать шнурки и кататься на велосипеде, когда руки уже «помнят» нужные действия.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память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 делят на короткие строчки, он кажется не таким длинным и страшным. Ребёнок читает одну часть, затем другую и постепенно собирает весь текст, как аккуратную мозаику. Так в тетради появляется понятная дорожка для памяти.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 строчкам — и без лишней спешки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Таблицу умножения легче повторять небольшими кусочками, а не сразу целиком. Если каждый день учить по одной части, числа не путаются. Яркая закладка в тетради помогает быстро открыть нужное место и начать повторение без лишних поисков.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любит порядок
</a:t>
            </a:r>
            <a:endParaRPr lang="en-US" sz="1206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запоминается лучше, когда рядом есть короткий и ясный пример. Цветные выделения, рисунок-подсказка и аккуратная пометка в полях делают страницу заметнее. Учебный материал тогда будто сам говорит: «Смотри, я важный!»
</a:t>
            </a:r>
            <a:endParaRPr lang="en-US" sz="1072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становится понятнее с примером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запоминания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забывать важное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повторения помогает перенести школьную информацию из короткой записи в прочную память.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они появляются вместе, внимание быстро устаёт, а новая информация удерживается хуже.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помехи — спешка, усталость и шум.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темы «Окружающий мир»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чувства делают событие заметнее для памяти. Радость от праздника, удивление на экскурсии или волнение перед выступлением оставляют особенно чёткий след и потом вспоминаются легко.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короткий, но сильный момент может запомниться лучше длинного обычного дня. Поэтому важные встречи, семейные события и школьные успехи часто живут в памяти очень долго.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чувства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слов помогают удерживать порядок: каждое новое слово надо добавить к предыдущим и не потерять ни одного. Так память тренируется шаг за шагом.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Мемори-карточки учат быстро замечать одинаковые картинки и помнить их место. Игра становится весёлой проверкой внимания, а не скучным повторением.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покупок и пересказ сказки показывают, как память работает в жизни. Ребёнок учится слушать, удерживать смысл и потом спокойно вспоминать нужное.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«Что изменилось?» нужно сравнить картинку или комнату до и после. Она развивает наблюдательность, а ещё учит замечать даже маленькие перемены.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тренировки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забылось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помогает вернуть нужную информацию без паники и лишнего волнения.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хранит имена одноклассников, их привычки и любимые игры. Поэтому ребёнок легче начинает разговор, не путает людей и чувствует себя увереннее в классе.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друзей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помнить, кто расстроен, кто устал или кому трудно, проще поддержать вовремя. Память помогает не пройти мимо и сделать добрый шаг без напоминания.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Замечать, кому нужна помощь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держит в голове договорённости, поздравления и маленькие поручения. Так ребёнок вовремя выполняет обещание, а у друзей и близких появляется больше доверия.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забывать обещания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память бережно хранит слова и поступки другого человека, легче выбрать вежливый ответ. Это помогает дома и в школе говорить мягче и добрее.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 к чувствам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дружбе и доброте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альбом открывает дорогу в прошлое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листает семейный альбом, фотографии словно начинают рассказывать свои истории. На снимках — праздники, поездки и знакомые лица, а рядом звучат голоса взрослых, которые помогают понять, как всё было раньше.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бабушки и дедушки живут в словах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самое важное хранится не в бумаге, а в рассказе. Бабушка или дедушка вспоминают школьные годы, любимые игры и домашние праздники, а ребёнок слушает и узнаёт, какой была жизнь семьи много лет назад.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даты собирают семью вместе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рождения, юбилеи и семейные праздники напоминают о близких людях и общих радостях. Когда такие даты отмечают вместе, память становится тёплой и живой, а старшие и младшие чувствуют себя одной семьёй.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 и прошлого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26889" y="139227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слушать и смотреть спокойно, чтобы важная мысль не проскочила мимо. Без внимания памяти приходится ловить убегающие слова, как котёнка под диваном.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26889" y="2284992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понимание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ясен, запоминать легче. Новое знание можно связать с тем, что уже хорошо известно и понятно.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8150" y="3177708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короткое повторение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маленькими шагами: вслух, письменно или про себя. Короткие повторения помогают не уставать и закреплять материал.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18150" y="407042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обязательно — отдых и смелость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укрепляет память, а спокойное отношение к ошибкам помогает учиться без страха. Тогда знания задерживаются надолго.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для сильной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учиться, дружить и беречь прошлое. Если внимательно слушать, повторять понемногу и хорошо отдыхать, она становится надёжным помощником на каждый день.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памяти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2026-05-21T08:22:13Z</dcterms:created>
  <dcterms:modified xsi:type="dcterms:W3CDTF">2026-05-21T08:22:13Z</dcterms:modified>
</cp:coreProperties>
</file>