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jpe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1726325"/>
            <a:ext cx="83178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6. Do you mind video and TV?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6801" y="2950175"/>
            <a:ext cx="4671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Видео, ТВ и личные предпочтения в английском.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770" y="1076446"/>
            <a:ext cx="3905795" cy="346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девятиклассникам говорить о видео и ТВ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Фильмы, сериалы, новости и короткие ролики давно стали частью повседневной жизни подростков. Эта тема помогает обсуждать привычки, объяснять свой выбор и уверенно использовать like, prefer, enjoy, don’t mind и can’t stand в 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68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1226125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3628" y="2971106"/>
            <a:ext cx="303750" cy="405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видео и ТВ чаще всего смотрят школьники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624168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музыка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624168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трансляции и клипы привлекают тех, кто любит движение, эмоции и живую подачу. Такой контент часто выбирают ради атмосферы, любимой команды или исполнителя.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62431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Сериалы и фильмы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62431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выбирают, когда хочется длинной истории, ярких героев и понятного сюжета. Такой просмотр чаще подходит для вечера или семейного отдыха, чем для короткой перемены между делами.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 обзоры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 короткие обзоры помогают быть в курсе событий, а образовательные ролики дают полезную информацию. Их чаще смотрят, когда нужна конкретная тема или быстрый ответ на вопрос.
</a:t>
            </a:r>
            <a:endParaRPr lang="en-US" sz="900" dirty="0"/>
          </a:p>
        </p:txBody>
      </p:sp>
      <p:sp>
        <p:nvSpPr>
          <p:cNvPr id="22" name="Text 8"/>
          <p:cNvSpPr txBox="1"/>
          <p:nvPr/>
        </p:nvSpPr>
        <p:spPr>
          <a:xfrm>
            <a:off x="3433003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Комедии и мультфильмы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3433003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жанры помогают расслабиться и поднять настроение после уроков. Мультфильмы особенно легко воспринимаются, потому что в них простой язык, чёткие эмоции и динамичные события.
</a:t>
            </a:r>
            <a:endParaRPr lang="en-US" sz="854" dirty="0"/>
          </a:p>
        </p:txBody>
      </p:sp>
      <p:sp>
        <p:nvSpPr>
          <p:cNvPr id="24" name="Text 10"/>
          <p:cNvSpPr txBox="1"/>
          <p:nvPr/>
        </p:nvSpPr>
        <p:spPr>
          <a:xfrm>
            <a:off x="3433003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ролики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3433004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свободного времени мало, школьники нередко выбирают короткий формат. Он удобен, но требует самоконтроля, потому что несколько роликов подряд легко превращаются в долгий просмотр.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709" y="1076446"/>
            <a:ext cx="3905795" cy="346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разговор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просмотр даёт темы для обсуждения: кто понравился, что было важным, как закончилась история. Это учит высказывать мнение, сравнивать героев и объяснять свой выбор.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Англоязычные видео помогают слышать новые слова в живой речи и лучше запоминать их в контексте. Это особенно полезно, когда нужно говорить о темах из школьной программы.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 и произношение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 улучшает понимание на слух и знакомит с разными акцентами, интонацией и темпом речи. Регулярное слушание помогает быстрее узнавать знакомые фразы и правильно их повторять.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поддержка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ролики объясняют сложные темы по истории, науке, географии и языкам простым языком. Они помогают повторить материал и увидеть, как знания применяются на практике.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влияние качественного просмотра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просмотра часто меняются в зависимости от дня, настроения и количества свободного времени. Один и тот же ученик может искать и отдых, и полезную информацию.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подростки выбирают видео и ТВ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связаны с отдыхом и развлечением, а учебные и новостные форматы выбирают реже. Однако именно они чаще дают школьную пользу.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раздела (без статистического источника).
</a:t>
            </a:r>
            <a:endParaRPr lang="en-US" sz="9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просмотр занимает больше времени, чаще появляются усталость глаз, поздний отход ко сну и трудности с концентрацией. Этот ориентир помогает помнить о балансе между отдыхом и учёбой.
</a:t>
            </a:r>
            <a:endParaRPr lang="en-US" sz="2161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часа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часто называют ориентиром для ежедневного развлекательного экранного времени у детей и подростков.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American Academy of Pediatrics, рекомендации по media use и семейным правилам экранного времени.
</a:t>
            </a:r>
            <a:endParaRPr lang="en-US" sz="9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6357" y="1145300"/>
            <a:ext cx="4691380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 и тот же формат может быть полезным или неудачным в зависимости от цели просмотра.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экранного контента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жанр, но и цель просмотра определяет его ценность. Для школы особенно полезны форматы, где есть ясная тема и практический результат.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раздела; учебная классификация экранного контента.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выбрать, что смотреть вечером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логике: обязанности сначала, отдых и просмотр — потом.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своих предпочтениях на английском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03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конструкции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03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ответа о вкусе удобно использовать I like, I prefer, I don’t mind, I’m keen on, I’m not keen on и I can’t stand. Эти фразы помогают говорить точно и вежливо.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631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практики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631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тема связана с вечером, можно сказать: I’m not keen on long programmes before bed. Это показывает не только предпочтение, но и умение связать его с ситуацией.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655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вариантов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655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уметь сопоставлять форматы: I prefer videos to TV shows или I like cartoons because they are funny. Такие конструкции часто нужны в диалогах и коротких письменных ответах.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679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выбора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6679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становится убедительнее, если добавить объяснение: it is funny, interesting, relaxing, educational, too long, too loud or boring. Так фраза звучит не просто как ответ, а как аргумент.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жанры и причины выбора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Комедии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Комедии выбирают, когда хочется лёгкого сюжета и хорошего настроения. Они помогают быстро переключиться после уроков и не требуют слишком сложного понимания.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Документальные программы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Документальные передачи дают факты о природе, науке, истории и технологиях. Их выбирают, когда хочется не только отдохнуть, но и узнать что-то новое.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передачи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интересен эмоциями, соперничеством и результатом игры. Один и тот же подросток может менять выбор в зависимости от усталости, дня недели и компании зрителей.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Приключения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Приключенческие фильмы и сериалы привлекают динамикой, неожиданными событиями и яркими героями. Такой жанр нравится тем, кто любит следить за развитием истории.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перерыв у экрана обычно не мешает дню, если просмотр не затягивается и не переносится на поздний вечер.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качество просмотра влияет на самочувствие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и позже просмотр, тем заметнее падают внимание и сон, а усталость растёт.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визуализация по материалам раздела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просмотр как часть общения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фильм для всех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ужина семья выбирает фильм, который будет интересен и младшим, и старшим. Кто-то предлагает приключение, кто-то — добрую комедию. Во время просмотра все смеются, обсуждают героев и потом ещё долго вспоминают самые удачные сцены.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экран — общий разговор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смотрят один и тот же эпизод сериала, разговор начинается сам собой. Одни замечают поступки героев, другие обсуждают концовку, а кто-то вспоминает похожую ситуацию из жизни. В этот момент экран становится поводом для общения, а не просто развлечением.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Документальный ролик вместо спора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выбор программы превращается в небольшой спор, но короткий документальный фильм помогает быстро найти общий интерес. Дети узнают новое о животных, а взрослые делятся своими впечатлениями. Такой просмотр учит слушать друг друга и уважать разные мнения.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88421"/>
            <a:ext cx="378000" cy="33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65761"/>
            <a:ext cx="378000" cy="336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82561"/>
            <a:ext cx="378000" cy="302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как источник обучения английскому языку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аудирования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видео помогают привыкать к разной скорости речи и слышать знакомые слова в живом контексте. Это особенно полезно для понимания бытовых диалогов и простых инструкций.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лексика в контексте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запоминаются легче, когда они связаны с картинкой, ситуацией и повторением. Обучающие ролики показывают, как использовать выражения в реальной речи, а не только в списке слов.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субтитрами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Субтитры помогают не потерять смысл, замечать написание слов и соотносить звучание с текстом. Они особенно полезны, когда тема сложная или речь в видео чуть быстрее обычного.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школы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по английскому, истории, науке и другим предметам помогает повторять материал и лучше понимать тему урока. Если уровень подходит ученику, такое видео работает как удобный учебный помощник.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058873"/>
            <a:ext cx="3975900" cy="11284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показывает, как сохранить зрение, внимание и хороший режим дня.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и полезного просмотра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просмотр зависит не только от времени, но и от условий: расстояния, тишины, качества источника и регулярных пауз.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раздела и общие рекомендации по гигиене экрана
</a:t>
            </a:r>
            <a:endParaRPr lang="en-US" sz="10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увлечься бесконечным просмотром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шагам: самоконтроль, лимит времени и переход к другой активности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Новости, факты и критическое мышление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источник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 верить новости или ролику, важно посмотреть, кто его опубликовал. Надёжный источник обычно указывает название, автора и понятную тему, а не скрывается за случайным аккаунтом.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значит не спорить со всем подряд, а внимательно проверять смысл, источник и подтверждение. Эта привычка особенно полезна школьнику, который учится отличать факт от мнения.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факты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важная новость кажется необычной, полезно найти её в ещё одном проверенном материале. Совпадение деталей снижает риск ошибки и помогает заметить преувеличение или односторонний взгляд.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дату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информация может выглядеть убедительно, но уже не соответствовать действительности. Дата публикации помогает понять, относится ли сообщение к текущему событию или к прошлой ситуации.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видео может быть полезным, если оно связано с уроком, новой лексикой или повторением темы.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важнее количества времени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выбор контента часто даёт больше результата, чем долгий просмотр без цели.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визуализация по материалам раздела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ответов для устной речи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29575" y="16071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13150" y="20122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prefer videos about science because they are interesting and useful. Эта фраза показывает не только выбор, но и короткое объяснение причины, что особенно важно в диалоге.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441558" y="16071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жанры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025133" y="20122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like cartoons because they are funny and relaxing. Здесь легко показать личный вкус и назвать причину, которая понятна собеседнику даже в коротком ответе.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635570" y="16071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Нейтральное отношение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219145" y="20122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don’t mind TV, but I usually watch videos when I want to learn something new. Такой ответ звучит естественно и помогает мягко сравнить два формата без резкой оценки.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69108" y="30472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вариантов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452683" y="34523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prefer educational programmes to entertainment shows because they help me learn new words. Такое сравнение выглядит убедительно и помогает набрать баллы в устном ответе.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2063120" y="30472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нравится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1646695" y="34523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not keen on long shows before bed because they make me go to sleep too late. Эта реплика хорошо подходит для разговора о режиме дня и привычках.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экран помогает, а когда мешает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вечерний выбор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включает короткое видео по английскому перед уроком, потому что хочет повторить новые слова. Она смотрит его недолго, делает заметки и потом идёт готовить домашнее задание. Экран помогает ей учиться, а не отвлекает от дел.
</a:t>
            </a:r>
            <a:endParaRPr lang="en-US" sz="1197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просмотр становится лишним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хотел посмотреть только одну серию, но автоплей быстро продолжил следующий эпизод. Время прошло незаметно, и он лёг спать позже обычного, а утром чувствовал усталость. В такой ситуации экран уже мешает отдыху, а не приносит пользу.
</a:t>
            </a:r>
            <a:endParaRPr lang="en-US" sz="10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раздела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и телевидение полезны, когда человек выбирает их осознанно: по цели, возрасту и времени. Тогда экран помогает учиться, отдыхать и говорить по-английски о своих предпочтениях.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2026-05-31T14:11:48Z</dcterms:created>
  <dcterms:modified xsi:type="dcterms:W3CDTF">2026-05-31T14:11:48Z</dcterms:modified>
</cp:coreProperties>
</file>