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жизнеобеспечения и культура здоровья: Введение и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главных систем организма и факторов, влияющих на здоровье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жизнеобеспечения поддерживают наше тело ежедневно. Современный образ жизни часто угрожает их нормальной работе. Подростковый возраст — ключевое время для формирования здоровых привычек и культуры здоровья, которые влияют на будущее.
</a:t>
            </a:r>
            <a:endParaRPr lang="en-US" sz="1567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системах жизнеобеспечения и беречь здоровье?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ключевые факты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поступление кислорода – важнейшего элемента для клеток организма, и удаляет углекислый газ. Органы дыхания включают носовую полость, трахею и легкие, где происходит газообмен.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дыхание?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носа и бронхов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фильтрует и согревает воздух, предотвращая попадание пыли и микробов в легкие. Бронхи распределяют воздух внутри легких, обеспечивая равномерное снабжение кислородом.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нехватки кислорода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вызывает быструю усталость, снижение концентрации и головокружение. Это особенно заметно при плохой вентиляции помещения или курении.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насос организма, перекачивающий около 7000 литров крови в сутки. Оно совершает примерно 100 000 сокращений за день, обеспечивая непрерывное кровообращение.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транспортируют кислород и питательные вещества к клеткам, а также удаляют продукты обмена. Это жизненно важно для поддержки постоянного состояния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функции и особенности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до простых веществ, усваиваемых организмом. Желудок и кишечник участвуют в переработке, а печень и поджелудочная железа — в выработке ферментов.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их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вызывают боли и снижение аппетита. При проблемах снижается энергия и масса тела, что влияет на общую работоспособность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значимость и 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как тело освобождается от токсинов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 нее вредные вещества и избыток жидкости. Мочевой пузырь временно хранит отходы, позволяя их безопасно вывести из организма при мочеиспускании.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и мочевого пузыря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и лёгкие участвуют в выделении
</a:t>
            </a:r>
            <a:endParaRPr lang="en-US" sz="1589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выводит токсины через пот, а лёгкие избавляются от углекислого газа при выдохе. Для эффективной работы выделительной системы важно пить до 2 литров воды в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отражает атаки вирусов и бактерий, используя лимфатические узлы и клетки, такие как лимфоциты. Эти защитники предотвращают распространение инфекций.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иммунитет ослабевает, учащаются простуды и другие болезни. Правильное питание и отдых помогают поддерживать иммунную систему в хорошем состоянии.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защита и поддержка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головного и спинного мозга, а также нервных волокон. Она контролирует движения, чувства и мышление, обеспечивая связь с окружающим миром.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здоровья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её нормальной работы важен полноценный ночной сон, уменьшение стрессов и регулярные умственные упражнения, поддерживающие когнитивные способности.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регуляция и здоровье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 от микроорганизмов, сохраняет влагу и участвует в терморегуляции. Она — первый рубеж нашей защиты, оберегающий внутренние органы.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уход, включая очищение и увлажнение, помогает предотвратить инфекции и аллергии, а также замедляет признаки преждевременного старения кожи.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естественный барьер организма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здоровье школьника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развитию крепкого скелета и сильных мышц, что важно для гармоничного роста в подростковом возрасте. Физическая активность снижает риск травм.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костей и мышц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сердца и сосудов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 улучшает работу сердца и циркуляцию крови, укрепляет сосуды. Это помогает поддерживать нормальное артериальное давление и снижает риск заболеваний в будущем.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и психологическое благополучие
</a:t>
            </a:r>
            <a:endParaRPr lang="en-US" sz="1066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способствует выработке эндорфинов — гормонов радости, улучшая настроение и снижая стресс. Это помогает подросткам справляться с адаптацией и нагрузками в школе.
</a:t>
            </a:r>
            <a:endParaRPr lang="en-US" sz="1124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советует детям и подросткам заниматься не менее 60 минут в день любой активной деятельностью, будь то игры, спорт или прогулки, для полноценного развития и здоровья.
</a:t>
            </a:r>
            <a:endParaRPr lang="en-US" sz="11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включает баланс белков, жиров, углеводов, а также достаточное количество витаминов и минералов, необходимых для роста и развития подростка.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режимов приёма пищи и ежедневное потребление не менее 1,5 литров воды помогает поддерживать иммунитет, улучшает работоспособность и общее самочувствие.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основа здоровья: правила для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Недостаток сна негативно влияет на память и внимание, снижая успеваемость в школе. 2. Рекомендуемое время сна для подростков — 8-10 часов, чтобы организм полноценно восстановился.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Хроническое недосыпание вызывает раздражительность и слабость. 2. Оптимальное время для засыпания — до 23:00, что способствует нормализации биоритмов и улучшению эмоционального состояния.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здорового сна для подростков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гигиены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тела и рук помогает предотвратить распространение инфекций и кожных заболеваний. Важно приучаться к ежедневному уходу для сохранения здоровья и комфорта.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гигиенических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мыть руки перед едой и после улицы снижает риск вирусных инфекций. В регионах с низким уровнем гигиены до 70% болезней связаны с её нарушениями, что показывает важность ухода.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гигиена: простые правила для здоровья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 формирует положительную самооценку и уверенность, что помогает подростку справляться с жизненными трудностями и стрессами.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и спортивных группах уменьшает риск депрессии, улучшает социальные отношения и способствует формированию здоровых эмоциональных привычек.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общения и поддержки на здоровье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организм подростка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снижает иммунитет, ухудшает работу лёгких и сердца. У подростков развиваются проблемы с дыханием и снижается физическая выносливость, что отрицательно сказывается на учебе и спорте.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курения для молодых организмов
</a:t>
            </a:r>
            <a:endParaRPr lang="en-US" sz="14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слабоалкогольных напитков и гаджетов
</a:t>
            </a:r>
            <a:endParaRPr lang="en-US" sz="147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энергетиков и алкоголя ведёт к нарушению обмена веществ и ухудшению внимания. Чрезмерное время за экранами вызывает усталость глаз и снижает уровень физической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Основные причины стресса — учёба, экзамены и конфликты с окружающими. 2. Стресс влияет на сон и общее самочувствие, снижая способность к концентрации и иммунитет.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Эффективно справляться со стрессом помогают физическая активность и дыхательные упражнения. 2. Полезно открыто обсуждать чувства с близкими или обращаться к психологу для поддержки.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стрессом: техники и их польза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школе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дорожного движения и осторожное обращение с электроприборами укрепляют безопасность подростков в повседневной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несчастных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Несчастные случаи дома и на улице составляют значительную долю травм среди подростков. Чёткое выполнение инструкций и внимательность помогают предотвращать такие ситуации.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часть культуры здоровья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выявляют скрытые заболевания и позволяют своевременно начать лечение, что снижает риск осложнений у школьников.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защищает подростков от опасных инфекций и предотвращает распространение заболеваний в школе, обеспечивая коллективный иммунитет и безопасность.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профилактических осмотров и вакцинации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формировать культуру здоровья: примеры и инициативы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"Дней здоровья" и спортивных праздников мотивирует учеников заботиться о своём теле и развивать полезные привычки в коллективе.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и мероприятия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здорового образа жизни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приготовление здоровой пищи и беседы о пользе здоровья укрепляют семейные узы и формируют устойчивые здоровые модели поведения.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школьников
</a:t>
            </a:r>
            <a:endParaRPr lang="en-US" sz="144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знаний и ведение дневников здоровья помогают подросткам отслеживать свои привычки и делиться опытом, что способствует более осознанному подходу к своему благополучию.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 — ключ к успешному будущему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 организма и развитие культуры здоровья помогает подросткам быть ответственными за себя, укрепляет иммунитет и поддерживает активную жизненную позицию на пути к взрослой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2026-05-09T13:39:04Z</dcterms:created>
  <dcterms:modified xsi:type="dcterms:W3CDTF">2026-05-09T13:39:04Z</dcterms:modified>
</cp:coreProperties>
</file>