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9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 молоточком»: Чехов, страх и внутренняя несвобода
</a:t>
            </a:r>
            <a:endParaRPr lang="en-US" sz="3093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самоконтроль в обыденной жизни у Чехова.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эпоха внутреннего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возник в эпоху, когда литература все чаще обращалась к психологии повседневности. Чехов показывает не событие само по себе, а скрытую драму сознания, где бытовая деталь становится ключом к характеру.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Чехов: основные вехи жизни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родился 29 января 1860 года в Таганроге в купеческой семье.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 —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поступил на медицинский факультет Московского университета и получил профессию врача.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— литературная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десятилетие Чехов стал широко известен как писатель, совмещая творчество с врачебной практикой.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— завершение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умер 15 июля 1904 года в Баденвейлере и был похоронен в Москве.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Врачебный взгляд Чехова и психологическая точность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как художественный метод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подготовка научила Чехова внимательно замечать поведение человека, его речь, жесты и внешние реакции. Благодаря этому его персонажи выглядят живыми и психологически достоверными.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внутреннего неблагополучия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Чехова особенно заметны тревога, раздражительность, замкнутость и внутреннее напряжение. Эти состояния передаются не прямым объяснением, а через детали, по которым читатель сам распознает конфликт.
</a:t>
            </a:r>
            <a:endParaRPr lang="en-US" sz="10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Чехов: собрание сочинений; общепринятая периодизация творчества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 Чехова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усиливал сосредоточенность на внутреннем конфликте и смысловой роли детали.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юмористических текстов к зрелой прозе и драматургии показывает рост психологической глубины и лаконизма.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 молоточком»: место рассказа в чеховской прозе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строится вокруг внешне незначительного эпизода, который постепенно приобретает символическое значение. Чехов показывает, как привычное действие может выдать скрытую тревогу и неустойчивость сознания.
</a:t>
            </a:r>
            <a:endParaRPr lang="en-US" sz="1074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название сразу вводит мотив навязчивого движения и контроля. Молоточек здесь важен не как предмет, а как знак повторяемого, почти автоматического поведения, которое отражает внутреннее напряжение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соответствует чеховскому интересу к невидимым причинам поступков. Писатель исследует не яркое событие, а тонкую связь между бытовой мелочью и психологическим состоянием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и смысловая перспектива рассказа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не интрига, а наблюдение за странным поведением, которое кажется почти незаметным, пока не становится выражением внутреннего неблагополучия.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 раскрывает зависимость человека от привычек, сомнений и опасений. Именно через такую зависимость Чехов показывает, как тревога постепенно ограничивает свободу личности.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не дает прямых оценок и не навязывает готового вывода. Читатель сам соотносит внешнее действие с психологическим состоянием героя и его мировоззрением.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обычная ситуация приобретает общий смысл: страх и недоверие могут подчинять человека сильнее, чем внешние обстоятельства.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Чехова и их проблемы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показывает, как менялись темы и художественный фокус Чехова.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важны не только события, но и состояние героя: страх, несвобода, нравственная неопределенность и внутренняя изоляция.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собрание сочинений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прозе Чехова развивается внутренний конфликт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для Чехова путь от бытовой детали к психологическому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«человека с молоточком» как символ тревожного сознания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Навязчивое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 связан с повторением одного и того же жеста. Такое действие выглядит почти автоматическим и передает состояние человека, который не может остановить внутреннюю настороженность.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намекает на желание проверять мир, словно он может оказаться ненадежным. Герой стремится убедиться в прочности и предсказуемости окружающего, но только усиливает собственное беспокойство.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скованность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молоточка передает не силу, а сжатость личности. Недоверие, подозрительность и страх постепенно ограничивают человека изнутри, делая его поведение напряженным и неестественно осторожным.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в рассказе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деталь не просто обозначает предмет, а сразу выявляет скрытое состояние героя: напряжение, настороженность, привычку прислушиваться к каждому звуку и жесту.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Молоточек, стук и повтор действия превращаются в смысловой центр рассказа, где вещь становится знаком внутреннего беспокойства и почти болезненного самоконтроля.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А. П. Чехова; тематическое обобщение по корпусу рассказов и пьес.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чеховской прозы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Чехова почти всегда связаны между собой: личное чувство быстро превращается в нравственный выбор и проверку характера.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одиночество, страх и несвобода: именно они чаще всего задают внутренний конфликт чеховского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язык: краткость, подтекст, недосказанность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строит фразу экономно: короткие реплики и точные наблюдения создают ощущение естественной живой речи без лишних объяснений.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часто скрыто между строк: пауза, повтор или обычное слово у Чехова сильнее прямого авторского комментария.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манере бытовая сцена приобретает глубину, а читатель сам улавливает связь между внешним эпизодом и внутренним состоянием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тип героя у Чехова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внешне ничем не выделяется: он живет в привычном ритме и избегает резких поступков, потому что ценит предсказуемость.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Незначительная деталь или ситуация запускает внутреннее беспокойство, и человек начинает прислушиваться, сомневаться, проверять себя и окружающее.
</a:t>
            </a:r>
            <a:endParaRPr lang="en-US" sz="1141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Самоограничение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перемен заставляет героя сужать собственную свободу: он действует осторожно, повторяет привычные жесты и замыкается в себе.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Психологический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«Человек с молоточком» такой тип проявляется особенно ясно: малое действие становится знаком глубокой внутренней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театр: пьесы и основные конфликты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в драматургии Чехова меняются темы, но сохраняется внимание к человеческой неустроенности.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пьесах центральен не внешний сюжет, а внутреннее напряжение, связанное с утратой опоры и невозможностью изменить жизнь.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А. П. Чехова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Таганрог: начало наблюдательности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детства связан с первыми впечатлениями Чехова, гимназическими годами и ранним опытом внимательного взгляда на людей. Именно здесь формировалась его способность замечать характер через повседневную деталь и разговорную речь.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Мелихово: труд и служение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Мелихове Чехов одновременно писал, принимал больных и участвовал в общественной жизни. Эта усадьба стала пространством интенсивной работы, где литература и врачебная практика существовали рядом, дополняя друг друга.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Ялта: поздний период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связана с болезнью, южным климатом и последними произведениями писателя. Здесь особенно ощутимы тишина, сосредоточенность и печаль позднего Чехова, который продолжал работать, несмотря на ухудшение здоровья.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жизни Чехова: три важные точки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литературному наследию А. П. Чехова.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остается современным читателю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легко читаются и сегодня, потому что в них нет жесткой привязки к одной эпохе или моде.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современен прежде всего как тонкий исследователь человека: его темы и наблюдения остаются узнаваемыми в любой культурной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изучается Чехов в школьном курсе литературы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 биографических фактов к анализу художественного метода и итогов творчества.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Чехова в мировой культуре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изменил психологическую прозу XX века: его внимание к внутреннему состоянию человека повлияло на многих писателей, ищущих правду в повседневности.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человека, который прячется за контролем и осторожностью, стал универсальным: он легко узнается в разных эпохах, странах и социальных средах.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и рассказы читают и ставят по всему миру, потому что они говорят о любви, одиночестве, страхе и нравственном выборе без национальных границ.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3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 молоточком»: маленькая деталь, большой смысл
</a:t>
            </a:r>
            <a:endParaRPr lang="en-US" sz="283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убеждает, что у Чехова случайная вещь способна раскрыть глубокую тревогу личности. Через деталь он показывает страх, недоверие и внутреннюю несвободу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2026-05-23T11:45:44Z</dcterms:created>
  <dcterms:modified xsi:type="dcterms:W3CDTF">2026-05-23T11:45:44Z</dcterms:modified>
</cp:coreProperties>
</file>