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ещё у нас живёт?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соседи помогают нам есть, расти и защищаться от болезней.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слишком малы, чтобы увидеть их без микроскопа. У каждого человека свой микробный мир, а на него влияют еда, сон, чистота, лекарства и движение.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мир рядом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микробы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так малы, что обычным взглядом их не увидеть. Они меньше пылинки и тоньше волоска, поэтому для знакомства с ними нужен микроскоп.
</a:t>
            </a:r>
            <a:endParaRPr lang="en-US" sz="1354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маленькие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микробов есть бактерии, грибки и вирусы. Они отличаются друг от друга, как разные звери в одном лесу: у каждого свой размер, строение и поведение.
</a:t>
            </a:r>
            <a:endParaRPr lang="en-US" sz="1311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виду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микробов живёт рядом с человеком и даже помогает ему. Другие могут вызывать болезни, если попадают не туда или слишком быстро размножаются.
</a:t>
            </a:r>
            <a:endParaRPr lang="en-US" sz="1354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соседи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микробы, учёные лучше понимают, как работает тело. Это помогает создавать лекарства, защищать здоровье и объяснять, почему полезные привычки так важны.
</a:t>
            </a:r>
            <a:endParaRPr lang="en-US" sz="1287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для науки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живут в нашем теле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микробов особенно много, потому что есть тепло, влага и пища. В таком месте им удобно жить, а человеку — получать помощь при переваривании еды.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коже микробы находят пот, жир и тёплую поверхность. Разным участкам тела нравятся разные условия, поэтому на руках, лице и других местах живут свои сообщества.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рту есть воздух, слюна и остатки пищи, поэтому микробам там тоже хватает места. Но их состав не такой, как в кишечнике или на коже.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микробы в животе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полезные бактерии помогают разбирать пищу, которую наш желудок сам не может хорошо переварить. Особенно им нравится клетчатка из овощей, фруктов и каш.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Перерабатывают клетчатку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микробы участвуют в образовании некоторых витаминов, в том числе витамина K и витаминов группы B. Так организм получает полезные вещества прямо внутри себя.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витамины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не дают вредным микробам быстро захватывать всё пространство. Они как дружная команда, которая не пускает непрошеных гостей к столу.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Занимают место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микробы работают вместе с организмом, еда лучше усваивается. Тогда тело получает больше энергии и может использовать питательные вещества без лишних потерь.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пищеварению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микробы помогают защите тела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учится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встречает обычные микробы и запоминает, что они не враги. Так организм учится отличать полезных соседей от настоящих опасностей.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встречи работают как тренировка для охраны тела. Защита становится внимательнее, быстрее замечает проблему и лучше готова к встрече с вредными микробами.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полезных микробов становится слишком мало, защите труднее работать спокойно и точно. Поэтому микробный баланс помогает телу оставаться сильным.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большой дом для микробов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Микробам на коже особенно нравятся участки, где тепло и немного влажно. Там им легче жить, чем в слишком сухих или холодных местах.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места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микробы помогают коже сохранять её естественную защиту. Это похоже на невидимый щит, который поддерживает порядок на поверхности тела.
</a:t>
            </a:r>
            <a:endParaRPr lang="en-US" sz="1541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слой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ладонях, лице и других участках живут разные микробы. У каждого места свои условия, поэтому кожный микромир получается очень разнообразным.
</a:t>
            </a:r>
            <a:endParaRPr lang="en-US" sz="1566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команда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рту тоже живут микробы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разных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рту живут сотни видов микробов. Одни помогают поддерживать порядок, а другие могут навредить, если им часто доставать сладкое и мало мешать чисткой.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 любит вредителей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сладостей слишком много, некоторым микробам легче портить зубы. Они используют сахар как угощение и становятся сильнее, чем хотелось бы.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Щётка — главный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чистка зубов помогает убрать лишние остатки пищи и сократить число вредных микробов. Зубная щётка и паста работают как команда защитников.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полезные микробы помогают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пища проходит через тело и как полезные микробы поддерживают здоровье.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микробный мир огромен: большинство его жителей не враги, а помощники.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микробов живут рядом с человеком и влияют на здоровье каждый день.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0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триллионы
</a:t>
            </a:r>
            <a:endParaRPr lang="en-US" sz="6009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материалы по микробиому человека, National Institutes of Health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соседи с самого начала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микробов ребёнок получает от родителей ещё в первые дни жизни. Они приходят через близкий контакт, прикосновения и обычную заботу. Так у малыша постепенно появляется свой первый маленький невидимый мир.
</a:t>
            </a:r>
            <a:endParaRPr lang="en-US" sz="115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Объятия, игрушки и еда
</a:t>
            </a:r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легко переходят с рук на игрушки, с пищи на рот и даже с посуды на посуду. Поэтому рядом с ребёнком часто можно увидеть ладони, яблоко и любимую игрушку или питомца.
</a:t>
            </a:r>
            <a:endParaRPr lang="en-US" sz="1344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дома свой микромир
</a:t>
            </a:r>
            <a:pPr algn="ctr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живут вместе, нередко похожи не только привычками, но и микробами. Общие тарелки, воздух, предметы и домашние животные делают этот невидимый мир почти семейным, как общий секретный клуб.
</a:t>
            </a:r>
            <a:endParaRPr lang="en-US" sz="1164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микробы попадают к нам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микробный мир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еда даёт микробам разные «угощения». Когда в меню есть овощи, фрукты и другие продукты с клетчаткой, полезным микробам легче жить дружно и разнообразно.
</a:t>
            </a:r>
            <a:endParaRPr lang="en-US" sz="1277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питание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 и активные игры помогают телу работать ровно. А вместе с ним спокойнее чувствует себя и микробный мир внутри человека.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сон и движение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малышей микробы меняются быстро: организм растёт, и круг соседей тоже меняется. У взрослых микробный мир обычно становится более устойчивым и привычным.
</a:t>
            </a:r>
            <a:endParaRPr lang="en-US" sz="1277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— свои перемены
</a:t>
            </a:r>
            <a:endParaRPr lang="en-US" sz="152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нужны только при назначении врача. Если принимать их без причины, полезных бактерий становится меньше, и микробному миру труднее восстанавливаться.
</a:t>
            </a:r>
            <a:endParaRPr lang="en-US" sz="1277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тоже влияют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3275" y="1205853"/>
            <a:ext cx="27075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микробы становятся проблемой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слабость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вредные микробы попадают не туда, где должны быть, тело может ответить температурой, ознобом и усталостью. Это знак, что организму нужна помощь взрослых и врача.
</a:t>
            </a:r>
            <a:endParaRPr lang="en-US" sz="1383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 и насморк
</a:t>
            </a:r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микробы раздражают дыхательные пути, появляются кашель, насморк или боль в горле. Так организм старается избавиться от нежеланных гостей и защитить себя.
</a:t>
            </a:r>
            <a:endParaRPr lang="en-US" sz="1481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в теле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микробы вызывают боль в ушах, горле, животе или в других местах. Боль помогает понять, что в организме что-то идёт не так.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Расстройство живота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микробов становится слишком много там, где им не место, может начаться тошнота, жидкий стул или боль в животе. Важно не заниматься самолечением и сообщить взрослым.
</a:t>
            </a:r>
            <a:endParaRPr lang="en-US" sz="13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Руки, которые умеют смывать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Мыло и вода помогают убрать вредные микробы после улицы, туалета и перед едой. При этом полезные микробы остаются жить там, где они нужны, и продолжают помогать телу тихо и исправно.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фрукты, чистая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Яблоко, морковка или огурец выглядят ещё лучше после мытья. Вместе с грязью с них смываются микробы, которым не место в еде, а полезный микромир в теле не страдает.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помогает, но не вредит полезным микробам
</a:t>
            </a:r>
            <a:endParaRPr lang="en-US" sz="21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Антибиотики: только по назначению врача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не от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действуют на бактерии, но не лечат вирусы. Поэтому при простуде их нельзя выбирать самостоятельно: сначала нужно понять причину болезни и спросить врача.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тоже страдают
</a:t>
            </a:r>
            <a:pPr algn="l" indent="0" marL="0">
              <a:lnSpc>
                <a:spcPct val="100000"/>
              </a:lnSpc>
              <a:buNone/>
            </a:pPr>
            <a:r>
              <a:rPr lang="en-US" sz="2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антибиотики используют без нужды, вместе с вредными бактериями могут пострадать и полезные. Из-за этого микробному миру труднее быстро вернуться к обычной работе.
</a:t>
            </a:r>
            <a:endParaRPr lang="en-US" sz="1597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Самолечение опасно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приём антибиотиков может сделать вредные бактерии сильнее и хитрее. Поэтому такие лекарства всегда должен назначать только взрослый врач.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только по делу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врач назначил антибиотик, важно принимать его точно так, как сказано. Тогда лекарство помогает справиться с болезнью и работает безопаснее для организма.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человека живут триллионы микробов. Они образуют свой маленький мир, который помогает телу работать каждый день.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микробных клеток живут в организме человека — это целый невидимый город.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6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триллионов
</a:t>
            </a:r>
            <a:endParaRPr lang="en-US" sz="4266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Human Microbiome Project / NIH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и домашние животные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449975" y="9654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— тоже сосед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и кошки делятся с нами своими микробами, и это нормально. Они просто часть общей домашней компании, только очень пушистой и иногда слишком любопытной.
</a:t>
            </a:r>
            <a:endParaRPr lang="en-US" sz="1529" dirty="0"/>
          </a:p>
        </p:txBody>
      </p:sp>
      <p:sp>
        <p:nvSpPr>
          <p:cNvPr id="11" name="Text 3"/>
          <p:cNvSpPr txBox="1"/>
          <p:nvPr/>
        </p:nvSpPr>
        <p:spPr>
          <a:xfrm>
            <a:off x="4449975" y="19941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 после игр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поглаживания, объятий или игр с питомцем нужно мыть руки. Особенно важно сделать это перед едой, чтобы ненужные микробы не попали в рот.
</a:t>
            </a:r>
            <a:endParaRPr lang="en-US" sz="1529" dirty="0"/>
          </a:p>
        </p:txBody>
      </p:sp>
      <p:sp>
        <p:nvSpPr>
          <p:cNvPr id="12" name="Text 4"/>
          <p:cNvSpPr txBox="1"/>
          <p:nvPr/>
        </p:nvSpPr>
        <p:spPr>
          <a:xfrm>
            <a:off x="4449975" y="30228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без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не враги, а друзья. Если ухаживать за ними, мыть руки и соблюдать порядок, можно спокойно дружить и с питомцем, и с полезными микробами.
</a:t>
            </a:r>
            <a:endParaRPr lang="en-US" sz="152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дружить с полезными микробами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полезные привычки помогают микробам работать на здоровье человека.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915107" y="1456250"/>
            <a:ext cx="6808769" cy="692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нами и внутри нас живут миллиарды крошечных соседей. Многие из них не мешают, а наоборот, помогают телу каждый день.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915107" y="1044511"/>
            <a:ext cx="6808769" cy="290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не одни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913398" y="2613295"/>
            <a:ext cx="6808769" cy="692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ест разнообразно, высыпается и соблюдает чистоту, полезным микробам легче жить дружно. Тогда они лучше выполняют свою важную работу.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913398" y="2201556"/>
            <a:ext cx="6808769" cy="290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Полезным нужна забота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1913398" y="3770336"/>
            <a:ext cx="6808769" cy="692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микробы опасны, но с вредными нужно быть внимательнее. Простые привычки помогают защитить тело и сохранить микромир в порядке.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1913398" y="3358597"/>
            <a:ext cx="6808769" cy="290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тоже важна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бывают полезными и вредными. Если мы моем руки, чистим зубы, едим полезную пищу и не спешим с лекарствами, этот маленький мир помогает нам.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2026-05-25T18:37:02Z</dcterms:created>
  <dcterms:modified xsi:type="dcterms:W3CDTF">2026-05-25T18:37:02Z</dcterms:modified>
</cp:coreProperties>
</file>