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аппарат и удвоение ДНК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точно сохраняет и передаёт признаки живых клеток.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аппарат клетки: основа преемственности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аппарат клетки хранит, копирует и передаёт генетическую информацию. Именно он обеспечивает преемственность признаков и точную подготовку к делению, которое начинается только после завершения удвоения ДНК.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гены и хромосомы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 — молекула, в которой записана наследственная информация. Последовательность её нуклеотидов определяет, какие белки будут синтезированы и какие признаки проявятся у организма.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несущий сведения об одном продукте: белке или функциональной РНК. Именно гены являются единицами наследования и изменчивости.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хромосома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представляет собой компактно упакованную молекулу ДНК, связанную с белками. Такая организация позволяет разместить огромный объём информации в ограниченном пространстве ядра.
</a:t>
            </a:r>
            <a:endParaRPr lang="en-US" sz="89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организмов
</a:t>
            </a:r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соматических клетках 46 хромосом, а у большинства бактерий наследственный материал представлен одной кольцевой молекулой ДНК. Это отражает различия в организации клеток.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где находится ДНК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расположение и форма ДНК зависят от типа клетки и уровня её организации.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ДНК компактнее и проще организована, а у эукариот — сложнее упакована и тесно связана с белками.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клетки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 момент репликации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G1-фаза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растёт, синтезирует вещества и накапливает ресурсы для будущего деления.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удвоение ДНК: каждая молекула копируется перед распределением в дочерние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проверяет готовность к делению и завершает подготовку хромосом.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M-фаза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расходятся по дочерним клеткам, и деление завершается.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и принцип комплементарности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нуклеотида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 ДНК состоит из сахара, остатка фосфорной кислоты и одного из четырёх оснований. Именно их последовательность образует записанную в молекуле информацию.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спаривания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спаривается с тимином, а гуанин — с цитозином. Такое строгое соответствие называется принципом комплементарности и лежит в основе точного копирования ДНК.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основаниями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 удерживаются водородными связями. Они достаточно прочны для стабилизации молекулы, но при этом позволяют цепям разъединяться при репликации.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копирование возможно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последовательность одной цепи, вторая определяется однозначно. Поэтому клетка может безошибочно построить новую цепь по матрице исходной.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Антипараллельность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 ДНК расположены антипараллельно: одна идёт в направлении 5′→3′, другая — 3′→5′. Такое устройство важно для работы ферментов репликации.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цепями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удерживаются водородными связями между основаниями. Связи достаточно слабы, чтобы двойная спираль могла временно раскрываться при копировании.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запись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несёт генетический код. В ней зашифрована информация о строении белков и, следовательно, о признаках организма.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структуры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 делает молекулу более устойчивой и помогает сохранять порядок оснований при удвоении. Это снижает вероятность ошибок во время репликации.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упакована в хроматин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уровни упаковки ДНК в клеточном ядре.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цепи образуют молекулу ДНК, и каждая из них служит матрицей для синтеза новой комплементарной цепи.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полуконсервативной репликации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образуют молекулу ДНК, сохраняя по одной старой и одной новой цепи в каждой дочерней молекуле.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репликации и их 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выполняет свою часть работы, поэтому репликация идёт быстро и 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возможна только при слаженной работе нескольких специализированных ферментов.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репликация ДНК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Репликационная вилка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копирования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Репликационная вилка образуется там, где двойная спираль временно раскрывается, а каждая исходная цепь становится матрицей для сборки новой. Это ключевая рабочая зона копирования ДНК.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вилки ферменты последовательно разворачивают молекулу и удерживают цепи разъединёнными, чтобы нуклеотиды могли присоединяться по правилам комплементарности. Без этого синтез новых цепей невозможен.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очагов начала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репликация стартует не в одной, а во многих точках одной молекулы ДНК. Такой принцип ускоряет копирование огромного генома и помогает завершить его до деления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и отстающая нити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работы ДНК-полимеразы определяет различия в синтезе цепей и необходимость дополнительных праймеров на отстающей нити.
</a:t>
            </a:r>
            <a:endParaRPr lang="en-US" sz="977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Оказаки и завершение синтеза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участки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Оказаки формируются на отстающей нити, потому что ДНК-полимераза не умеет двигаться в нужном направлении непрерывно. Каждый фрагмент начинается с нового праймера и удлиняется отдельно.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праймеров
</a:t>
            </a:r>
            <a:pPr algn="l" indent="0" marL="0">
              <a:lnSpc>
                <a:spcPct val="80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синтез участка завершён, РНК-праймеры удаляются, а освободившиеся промежутки заполняются ДНК. Так молекула постепенно приобретает целостную структуру без пропусков и разрывов.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Сшивание цепи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выполняет лигаза: она соединяет соседние фрагменты прочной фосфодиэфирной связью. Благодаря этому отстающая нить становится непрерывной и полностью готовой к передаче дочерней клетке.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репликации по порядку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что репликация — не один акт, а цепочка строго согласованных реакций, где каждый следующий шаг зависит от завершения предыдущего.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расплетания к контролю ошибок отражает логику: сначала молекула копируется, затем результат проверяется и доводится до завершённого состояния.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репликации ДНК по школьному курсу биологии.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 и репарация ДНК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синтезе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способна распознавать неверно включённый нуклеотид и удалять его до продолжения синтеза. Такой контроль заметно уменьшает число ошибок ещё во время копирования.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 специальные системы репарации находят повреждения, которые не были исправлены сразу. Они вырезают дефектный участок и восстанавливают правильную последовательность по сохранённой матрице.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proofreading и репарации клетка сохраняет стабильность генома. Это особенно важно для быстро делящихся тканей, где даже редкая ошибка может иметь заметные последствия.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репликации и мутации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изменение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начинается с изменения в последовательности нуклеотидов, которое закрепляется в молекуле ДНК. Источником могут быть ошибки копирования, повреждения или недостаточно эффективная репарация.
</a:t>
            </a:r>
            <a:endParaRPr lang="en-US" sz="801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мутация сразу влияет на организм. Одни изменения оказываются нейтральными, другие нарушают работу белков, а третьи могут дать полезный признак в определённых условиях.
</a:t>
            </a:r>
            <a:endParaRPr lang="en-US" sz="841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наследственности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наследственную изменчивость, благодаря которой популяции не остаются одинаковыми. Без таких различий не было бы материала для отбора и эволюционных изменений.
</a:t>
            </a:r>
            <a:endParaRPr lang="en-US" sz="8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укорочения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делении теломеры могут немного укорачиваться, потому что самый край молекулы копируется не так удобно, как внутренние участки. Это создаёт проблему точного сохранения длины хромосом.
</a:t>
            </a:r>
            <a:endParaRPr lang="en-US" sz="91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существует механизм поддержания теломер, чтобы клетки не теряли наследственную информацию слишком быстро. Благодаря этому сохраняется работоспособность тканей и нормальное число делений.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линейных хромосом находятся теломеры — участки, которые работают как защитные «колпачки». Они помогают сохранить важные гены от постепенной потери при копировании ДНК.
</a:t>
            </a:r>
            <a:endParaRPr lang="en-US" sz="93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конца репликации и теломеры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репликации с делением клетки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копирование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клетка удваивает ДНК, чтобы каждая будущая дочерняя клетка получила полный набор наследственной информации. Без этого деление привело бы к потере части генетического материала.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распределение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хромосомы распределяются между дочерними клетками, и каждая из них получает одинаковый набор генов. Это особенно важно для точного сохранения признаков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хромосом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соматических клетках сохраняется диплоидный набор из 46 хромосом. Он обеспечивает устойчивость развития и одинаковость наследственной информации в клетках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процесса: от ДНК к дочерним клеткам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хранение наследственной информации, её удвоение в S-фазе и ферментативные шаги, обеспечивающие точность копирования.
</a:t>
            </a:r>
            <a:endParaRPr lang="en-US" sz="947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наследственная информация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сохраняется, потому что ДНК не просто копируется, а переписывается с точной проверкой каждого шага. Эта надёжность делает возможным развитие, наследование и разнообразие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2026-07-25T22:22:14Z</dcterms:created>
  <dcterms:modified xsi:type="dcterms:W3CDTF">2026-07-25T22:22:14Z</dcterms:modified>
</cp:coreProperties>
</file>