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пищеварения в желудке и двенадцатиперстной кишке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— важный процесс расщепления пищи в желудке и кишечнике.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пищеварение так важно для нашего организма?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доставляет энергию и питательные вещества клеткам, обеспечивая рост, работу мозга и защиту от болезней. Желудок и двенадцатиперстная кишка помогают расщеплять белки, жиры и углеводы для дальнейшего усвоения.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желудка: основные отделы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начинается с кардии — входного отдела, далее следует дно и основная часть — тело, заканчивается привратником, регулирующим выход пищи.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желудка покрыта многочисленными железами, которые выделяют желудочный сок для переваривания пищи.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оболочка желудка выполняет перистальтические движения, обеспечивая перемешивание и продвижение пищи далее по ЖКТ.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желудочного сока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содержит соляную кислоту, создающую кислую среду с pH 1,5-2, что активирует ферменты и уничтожает вредные микроорганизмы.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разрушает белки до пептидов, а слизь защищает стенки желудка от повреждений, предотвращая самопереваривание тканей.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желудочного сока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компонент — вода, которая растворяет вещества и транспортирует ферменты и кислоту.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и кислоты создаёт необходимую среду для эффективного расщепления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сокращения желудка превращают пищу в однородную массу, подготавливая её к продолжению пищеварения.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2-4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часа — время, в течение которого пища превращается в химус, обеспечивая равномерное переваривание.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2022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фермента пепсина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— главный фермент желудка, разрывающий сложные белковые связи на более короткие цепи — пептиды, что облегчает дальнейшее переваривание.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активируется при низком уровне pH (1,5-2) и работает оптимально при температуре тела — 37°C, обеспечивая эффективное расщепление белков.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30334"/>
            <a:ext cx="3765900" cy="1705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Желудочные ферменты и их функции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ферменты желудка, их субстраты и продукты расщепления.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ферменты обеспечивают расщепление различных пищевых компонентов для дальнейшего усвоения организма.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человека,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пищи из желудка в двенадцатиперстную кишку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химус порционно (15–25 мл) медленно поступает через привратник в двенадцатиперстную кишку для продолжения пищеварения.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механизмы и гормон гастрин регулируют скорость прохождения химуса, обеспечивая оптимальное переваривание.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кислотность замедляет продвижение химуса, позволяя желудку лучше обработать пищу.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Ритмичные движения и контроль со стороны ЖКТ обеспечивают плавное и эффективное перемещение пищевой массы.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двенадцатиперстной кишки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двенадцатиперстной кишки содержат каналы, куда открываются протоки поджелудочной железы и желчного пузыря. Это важно для смешивания пищеварительных соков с химусом.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Протоки и связи с другими органами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длиной около 25-30 см имеет форму подковы и находится сразу после желудка. Он тесно связан с поджелудочной железой и печенью, что облегчает поступление соков для пищеварения.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расположение двенадцатиперстной кишки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соки в двенадцатиперстной кишке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Желчь, вырабатываемая печенью и запасаемая в желчном пузыре, способствует эмульгированию жиров, делая их доступными для ферментов пищеварительной 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Панкреатический сок поджелудочной железы содержит разнообразные ферменты, расщепляющие белки, жиры и углеводы на более простые вещества для всасывания.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Кишечный сок вырабатывается слизистой оболочкой кишечника и завершает расщепление пищи, обеспечивая подготовку питательных веществ к усвоению организмом.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желудка и 12-перстной кишки при различных значениях pH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активность пепсина достигается при сильно кислой среде, а трипсина — при слабощелочной. Это отражает специализацию ферментов в разных отделах.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человека, 2022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pH обуславливают эффективность ферментов в конкретных условиях, обеспечивая последовательное переваривание пищи в желудке и кишечнике.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поджелудочной железы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Рассщепление углеводов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поджелудочной железы расщепляет сложные углеводы, такие как крахмал и гликоген, до простых сахаров, обеспечивая организм доступной энергией.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Гидролиз жиров и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разлагает жиры до жирных кислот и глицерина, а трипсин и химотрипсин завершают превращение белков в аминокислоты – строительные блоки клеток.
</a:t>
            </a:r>
            <a:endParaRPr lang="en-US" sz="17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1694" y="1345200"/>
            <a:ext cx="370071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пищеварительных ферментов желудка и поджелудочной железы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основные ферменты, их субстраты, продукты реакции и оптимальные значения кислотности среды для эффективной работы.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 по физиологии пищеварения, 2023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развиваются для работы в специфических условиях, обеспечивая комплексное и эффективное переваривание пищи на разных этапах.
</a:t>
            </a:r>
            <a:endParaRPr lang="en-US" sz="16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пищеварения в желудке и двенадцатиперстной кишке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анатомии и физиологии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375" y="2017307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6725" y="2017307"/>
            <a:ext cx="404250" cy="46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выделения пищеварительных соков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Вагус активирует секрецию желудочного и панкреатического сока при появлении пищи, ее виде и запахе, обеспечивая своевременное начало пищеварения.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гастрин, секретин и холецистокинин координируют выработку и выброс пищеварительных соков, адаптируя их объем и состав к потребностям организма.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количество выделяемого сока меняются в зависимости от пищи: жиры стимулируют выделение желчи, белки – ферментов, что оптимизирует переваривание.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типа пищи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нарушений пищеварения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приводит к уменьшению образования желудочного сока и ферментов, что замедляет переваривание белков и вызывает дискомфорт. Пациенты часто испытывают тяжесть и боль в области желудка.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и снижение ферментативной активности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поджелудочной железы снижает производство важных ферментов, нарушая усвоение жиров и белков. Симптомы включают вздутие, понос и общую слабость организма.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Панкреатит и его последствия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прохождения пищи по отделам ЖКТ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прохождения в желудке зависит от состава пищи: белки перевариваются дольше, углеводы — быстрее, что влияет на поступление энергии в организм.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пищеварения у подростков, 2021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скорости пищеварения помогает выбирать рацион, оптимальный для здоровья и самочувствия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способствуют полному усвоению белков, жиров и углеводов, поддерживая интенсивный рост и развитие организма в период подросткового возраста.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пищеварительных ферментов вызывает усталость, снижение концентрации и уменьшение физической выносливости, что отражается на учебе и спорте.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работа ферментов укрепляет иммунную систему, уменьшая риск инфекционных и хронических заболеваний в период активного формирования организма.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нормального пищеварения способствует профилактике заболеваний желудка и кишечника, что важно для здоровья и качества жизни подростков.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ферментов для здоровья подростка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здоровье подростка и ферменты пищеварения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пищеварение благодаря работе ферментов обеспечивает подросткам необходимые вещества для роста и развития, подчеркивая важность правильного питания и заботы о пищеварительной системе.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2026-05-09T02:50:58Z</dcterms:created>
  <dcterms:modified xsi:type="dcterms:W3CDTF">2026-05-09T02:50:58Z</dcterms:modified>
</cp:coreProperties>
</file>