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jpe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внутренних вод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озёра, ледники и болота — важнейшие воды суши.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внутренние воды важны для жизни и хозяйства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Пресной воды на Земле мало, а доступные её запасы особенно ценны. Реки, озёра и подземные воды определяют, где живут люди, как развиваются города, сельское хозяйство, транспорт и энергетика.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ним относят реки, озёра, болота, ледники, подземные воды и каналы.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видов внутренних вод обычно выделяют в школьной географии.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географии, тема «Внутренние воды суши»
</a:t>
            </a:r>
            <a:endParaRPr lang="en-US" sz="1242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как главные водные артерии суши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уносят воду, песок, ил и растворённые вещества, постепенно изменяя рельеф. Они соединяют разные части территории и связывают горные области с равнинами и морями.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Переносят вещества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Русла, долины и поймы формируются под действием текучей воды. Именно реки во многом определяют внешний облик территории и её хозяйственное освоение.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ландшафтов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дают воду для населения, помогают рыболовству, служат путями сообщения и используются на гидроэлектростанциях. Поэтому их состояние важно и для природы, и для людей.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 известна своей полноводностью, Нил — огромной протяжённостью, а Волга — крупнейшая река Европы. Эти реки показывают, насколько разнообразны речные системы мира.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Рекорды планеты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распределены запасы пресной воды на Земле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пресная вода кажется доступной, её основная часть скрыта во льдах и под землёй, где использование человеком сильно ограничено.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Поверхностные воды составляют лишь малую долю, поэтому бережное отношение к рекам и озёрам особенно важно.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USGS Water Science School; данные о распределении пресной воды, актуально на 2024 г.
</a:t>
            </a:r>
            <a:endParaRPr lang="en-US" sz="9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181348"/>
            <a:ext cx="4417500" cy="22022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реки мира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самые большие реки расположены на разных материках и в разных природных условиях.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рек не связана только с размером материка: важны рельеф, климат и строение речной системы.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данные, школьный курс географии
</a:t>
            </a:r>
            <a:endParaRPr lang="en-US" sz="108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37906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881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65306"/>
            <a:ext cx="493200" cy="43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60755"/>
            <a:ext cx="4932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как природные хранилища воды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Рекорды природы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море — крупнейшее озеро мира, а Байкал — самое глубокое и одно из древнейших. Эти объекты особенно ценны для науки и охраны природы.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пресной воды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накапливают воду и поддерживают питание рек, особенно в засушливые периоды. Благодаря этому они помогают сохранять водный баланс территории.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людей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используют для водоснабжения, рыболовства, отдыха и охраны редких видов. Они важны и как природные территории, где сохраняется разнообразие живых организмов.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климат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водоёмы смягчают температуру воздуха и повышают влажность побережий. Поэтому рядом с озёрами климат часто становится более мягким и ровным.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озёра по площади и глубине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сопоставлены разные характеристики озёр: глубина измеряется в метрах, а площадь — в тысячах квадратных километров.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сильно различаются по размерам: одни выделяются глубиной, другие — огромной площадью водной поверхности.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Энциклопедические географические данные, школьный курс географии
</a:t>
            </a:r>
            <a:endParaRPr lang="en-US" sz="99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и их природная польза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задерживается на суше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часто возникают там, где вода долго не уходит с поверхности. Моховые кочки, стоячая вода и густая болотная растительность создают особый влажный ландшафт, который важно сохранить. Такие участки помогают удерживать влагу и сглаживают последствия сильных дождей.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фильтр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Болотные растения и торфяной слой постепенно задерживают часть загрязнений. Поэтому вода, проходя через болото, становится чище, а сама территория работает как естественный фильтр для окружающей местности.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 многих видов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болотах живут птицы, земноводные, насекомые и редкие растения, которым нужны тишина и влажная среда. Если болото осушить, такие виды быстро теряют место обитания и численность их уменьшается.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вода движется в пределах суши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пути воды на суше в природе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 — крупнейшие запасы пресной воды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снега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высокогорьях и полярных районах снег накапливается быстрее, чем успевает таять. Со временем он уплотняется, превращаясь в лёд и формируя ледник — огромный природный запас пресной воды.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таяние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тёплый сезон ледники постепенно отдают воду рекам. Благодаря этому многие горные и северные реки получают питание даже тогда, когда осадков становится меньше.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ледников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ледник уменьшается, кратковременный приток воды может вырасти, но затем запас начинает истощаться. Это угрожает устойчивому водоснабжению и меняет режим рек на десятилетия вперёд.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внутренних вод для хозяйства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воды нужны не только для прямого потребления, но и для размещения предприятий, полей, портов и электростанций.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зависимость связана с питьевой водой и сельским хозяйством, однако остальные отрасли тоже тесно связаны с водными ресурсами.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школьного курса географии
</a:t>
            </a:r>
            <a:endParaRPr lang="en-US" sz="107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005947"/>
            <a:ext cx="4417500" cy="25530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внутренние воды России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крупнейших рек и озёр России по региону, размеру и значению.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водные объекты распределены по разным регионам страны и имеют важное значение для населения, транспорта, водоснабжения и природы.
</a:t>
            </a:r>
            <a:endParaRPr lang="en-US" sz="145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общеизвестные географические сведения
</a:t>
            </a:r>
            <a:endParaRPr lang="en-US" sz="101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2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внутренние воды распределены неравномерно
</a:t>
            </a:r>
            <a:endParaRPr lang="en-US" sz="2426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81950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выпадает много осадков и меньше испарение, реки полноводнее, озёр и болот больше. В сухих районах воды меньше, а водоёмы часто имеют сезонный характер.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2225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81950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Водопроницаемые породы позволяют воде уходить вглубь и образовывать подземные воды. Плотные породы задерживают её у поверхности, усиливая сток и помогая возникновению рек и озёр.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2225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породы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93659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равнины и понижения по-разному собирают и удерживают воду. В низинах легче формируются озёра и болота, а на крутых склонах вода быстрее уходит по руслам.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93934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93659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тундре, тайге, степях и пустынях водная обеспеченность различается очень сильно. Поэтому густота речной сети и размеры водоёмов меняются от одной территории к другой.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93934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 внутренних вод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 болота дают пищу, укрытие и места размножения множеству организмов. Вода объединяет растения и животных в сложные, но очень уязвимые природные сообщества.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страдают организмы, которым необходимы чистая вода, стабильный уровень воды и естественный берег. Любое загрязнение или осушение быстро сокращает их численность.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Уязвимые виды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воды привлекают уток, цапель, лягушек и других животных, которым нужна мелководная или прибрежная среда. Для них особенно важны тихие заводи и заросшие берега.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 земноводные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чистых и спокойных водах особенно хорошо растут кувшинки, камыш и тростник. Эти растения укрепляют берега, служат укрытием для мальков и создают условия для других видов.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водоёмов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внутренним водам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опасны действия, которые меняют не только качество воды, но и её количество, режим течения и условия жизни организмов.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проблема состоит в том, что разные угрозы усиливают друг друга: загрязнение ухудшает качество, а изъятие воды и потепление уменьшают запасы.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темы «Внутренние воды»
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85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водоёма: от источника к последствиям
</a:t>
            </a:r>
            <a:endParaRPr lang="en-US" sz="2285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бытовые, промышленные и сельскохозяйственные загрязнители влияют на состояние реки или озера.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 рациональное использование воды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очистные сооружения уменьшают количество вредных веществ, прежде чем вода попадёт в реку или озеро. Это помогает сохранить качество воды и снизить нагрузку на экосистемы.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стоков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Рациональный расход воды нужен дома, на полях и на предприятиях. Чем меньше лишний забор воды, тем устойчивее работают реки, водохранилища и подземные источники.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 быту и хозяйстве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530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мусора, сохранение прибрежных полос и бережное строительство помогают избежать разрушения берегов. Так сохраняются нерестилища, места отдыха животных и естественная очистка воды.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2530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берегов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0616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Заповедники, мониторинг качества воды и восстановление болот позволяют сохранить редкие виды и природные процессы. Такие меры особенно важны там, где водные экосистемы уже нарушены.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0616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005947"/>
            <a:ext cx="4417500" cy="25530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сохранить внутренние воды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проблемой и способом её решения помогает увидеть, какие меры дают самый прямой результат.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сохранения внутренних вод нужны не одна, а сразу несколько мер: очистка, экономия, защита природных территорий и постоянный контроль.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географии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воды: богатство, которое нужно беречь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озёра, болота и ледники поддерживают природу, людей и хозяйство. Их будущее зависит от климата и от наших поступков, поэтому бережное отношение к воде особенно важно.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2026-06-02T16:58:43Z</dcterms:created>
  <dcterms:modified xsi:type="dcterms:W3CDTF">2026-06-02T16:58:43Z</dcterms:modified>
</cp:coreProperties>
</file>