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религии: пять больших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традиций, которые сформировали истории, праздники и культуру миллионов людей.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религии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соединяет веру, обряды, тексты и общину. Изучая религии, мы лучше понимаем историю, искусство, праздники и повседневную жизнь людей. Важно знать основные термины: вера, традиция, ритуал, священный текст.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«мировая религия»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охват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«мировая религия» означает не только большое число последователей, но и широкое распространение в разных странах и культурах.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истоки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традиция связана с определённым регионом происхождения: Южной Азией, Ближним Востоком или Восточным Средиземноморьем.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 выходят за пределы одной этнической или национальной группы и становятся частью жизни разных народов.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их важно уважительно: внутри каждой традиции есть разные направления, обычаи и способы понимать учение.
</a:t>
            </a:r>
            <a:endParaRPr lang="en-US" sz="13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Индуизм: истоки и ключевые идеи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03000" y="130095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 — одна из древнейших религиозных традиций Индии. У неё нет одного основателя, а формирование длилось многие века.
</a:t>
            </a:r>
            <a:endParaRPr lang="en-US" sz="1099" dirty="0"/>
          </a:p>
        </p:txBody>
      </p:sp>
      <p:sp>
        <p:nvSpPr>
          <p:cNvPr id="12" name="Text 3"/>
          <p:cNvSpPr txBox="1"/>
          <p:nvPr/>
        </p:nvSpPr>
        <p:spPr>
          <a:xfrm>
            <a:off x="703000" y="2053975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индуизма важны дхарма, карма и мокша: долг, закон поступков и освобождение от круговорота перерождений.
</a:t>
            </a:r>
            <a:endParaRPr lang="en-US" sz="1114" dirty="0"/>
          </a:p>
        </p:txBody>
      </p:sp>
      <p:sp>
        <p:nvSpPr>
          <p:cNvPr id="13" name="Text 4"/>
          <p:cNvSpPr txBox="1"/>
          <p:nvPr/>
        </p:nvSpPr>
        <p:spPr>
          <a:xfrm>
            <a:off x="703000" y="280700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дом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традиции почитают разных божеств, а религиозная жизнь проявляется и в храмах, и в домашнем поклонении.
</a:t>
            </a:r>
            <a:endParaRPr lang="en-US" sz="1099" dirty="0"/>
          </a:p>
        </p:txBody>
      </p:sp>
      <p:sp>
        <p:nvSpPr>
          <p:cNvPr id="14" name="Text 5"/>
          <p:cNvSpPr txBox="1"/>
          <p:nvPr/>
        </p:nvSpPr>
        <p:spPr>
          <a:xfrm>
            <a:off x="703000" y="3560025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Дивали и Холи подчёркивают радость, обновление, победу света и общинное участие в традиции.
</a:t>
            </a:r>
            <a:endParaRPr lang="en-US" sz="1099" dirty="0"/>
          </a:p>
        </p:txBody>
      </p:sp>
      <p:sp>
        <p:nvSpPr>
          <p:cNvPr id="15" name="Text 6"/>
          <p:cNvSpPr txBox="1"/>
          <p:nvPr/>
        </p:nvSpPr>
        <p:spPr>
          <a:xfrm>
            <a:off x="703000" y="431305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включает множество направлений и местных обычаев, поэтому его нельзя описать одной схемой.
</a:t>
            </a:r>
            <a:endParaRPr lang="en-US" sz="11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Буддизм: путь к освобождению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возник в Индии в VI–V веках до н. э. Его основателем считают Сиддхартху Гаутаму, которого называют Буддой.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истины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учения — Четыре благородные истины: о страдании, его причине, возможности прекращения и пути к нему.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Срединный путь учит избегать крайностей и развивать сострадание, внимательность и внутреннюю дисциплину в 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Христианство: вера, община, праздники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03000" y="130095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возникло в I веке в Палестине. Его центральная фигура — Иисус Христос, вокруг которого сложилось учение и община верующих.
</a:t>
            </a:r>
            <a:endParaRPr lang="en-US" sz="1099" dirty="0"/>
          </a:p>
        </p:txBody>
      </p:sp>
      <p:sp>
        <p:nvSpPr>
          <p:cNvPr id="12" name="Text 3"/>
          <p:cNvSpPr txBox="1"/>
          <p:nvPr/>
        </p:nvSpPr>
        <p:spPr>
          <a:xfrm>
            <a:off x="703000" y="2053975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веры является Библия. Она помогает понимать историю спасения, нравственные ориентиры и смысл молитвы.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703000" y="280700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и молитва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христиан важны церковь, богослужение и личная молитва, которые связывают человека с общиной и верой.
</a:t>
            </a:r>
            <a:endParaRPr lang="en-US" sz="1099" dirty="0"/>
          </a:p>
        </p:txBody>
      </p:sp>
      <p:sp>
        <p:nvSpPr>
          <p:cNvPr id="14" name="Text 5"/>
          <p:cNvSpPr txBox="1"/>
          <p:nvPr/>
        </p:nvSpPr>
        <p:spPr>
          <a:xfrm>
            <a:off x="703000" y="3560025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 Рождество — главные праздники, связанные с рождением Иисуса Христа и его воскресением.
</a:t>
            </a:r>
            <a:endParaRPr lang="en-US" sz="1192" dirty="0"/>
          </a:p>
        </p:txBody>
      </p:sp>
      <p:sp>
        <p:nvSpPr>
          <p:cNvPr id="15" name="Text 6"/>
          <p:cNvSpPr txBox="1"/>
          <p:nvPr/>
        </p:nvSpPr>
        <p:spPr>
          <a:xfrm>
            <a:off x="703000" y="431305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христианства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крупных традиций христианства выделяют католицизм, православие и протестантизм, у которых есть общие основы и различия.
</a:t>
            </a:r>
            <a:endParaRPr lang="en-US" sz="10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Ислам: вера в единого Бога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возник в VII веке на Аравийском полуострове и быстро распространился в разные страны и культуры.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Единобожие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Мусульмане верят в одного Бога — Аллаха. Это главный принцип ислама и основа религиозной жизни.
</a:t>
            </a:r>
            <a:endParaRPr lang="en-US" sz="1367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4107887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книга ислама — Коран. В ней содержатся откровение, наставления и пример для верующих.
</a:t>
            </a:r>
            <a:endParaRPr lang="en-US" sz="1367" dirty="0"/>
          </a:p>
        </p:txBody>
      </p:sp>
      <p:sp>
        <p:nvSpPr>
          <p:cNvPr id="14" name="Text 5"/>
          <p:cNvSpPr txBox="1"/>
          <p:nvPr/>
        </p:nvSpPr>
        <p:spPr>
          <a:xfrm>
            <a:off x="3408875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столпов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пять столпов ислама: вера, молитва, милостыня, пост и паломничество.
</a:t>
            </a:r>
            <a:endParaRPr lang="en-US" sz="1367" dirty="0"/>
          </a:p>
        </p:txBody>
      </p:sp>
      <p:sp>
        <p:nvSpPr>
          <p:cNvPr id="15" name="Text 6"/>
          <p:cNvSpPr txBox="1"/>
          <p:nvPr/>
        </p:nvSpPr>
        <p:spPr>
          <a:xfrm>
            <a:off x="3408875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пост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в Рамадан, праздники Ид аль-Фитр и Ид аль-Адха помогают укреплять веру и общину.
</a:t>
            </a:r>
            <a:endParaRPr lang="en-US" sz="13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Иудаизм: завет и традиция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049597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 — древняя религия еврейского народа, связанная с историей Израиля, изгнания и жизни в диаспоре.
</a:t>
            </a:r>
            <a:endParaRPr lang="en-US" sz="1397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1856460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Тора и завет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священная книга — Тора. Она содержит учение, заповеди и память о завете между Богом и народом.
</a:t>
            </a:r>
            <a:endParaRPr lang="en-US" sz="1397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2663324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Синагога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Синагога — место молитвы, изучения и общения общины, где важны чтение, обсуждение и традиция.
</a:t>
            </a:r>
            <a:endParaRPr lang="en-US" sz="1397" dirty="0"/>
          </a:p>
        </p:txBody>
      </p:sp>
      <p:sp>
        <p:nvSpPr>
          <p:cNvPr id="14" name="Text 5"/>
          <p:cNvSpPr txBox="1"/>
          <p:nvPr/>
        </p:nvSpPr>
        <p:spPr>
          <a:xfrm>
            <a:off x="345100" y="3470188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 считается особым днём покоя, молитвы и семейного времени, который выделяется в недельном ритме.
</a:t>
            </a:r>
            <a:endParaRPr lang="en-US" sz="1369" dirty="0"/>
          </a:p>
        </p:txBody>
      </p:sp>
      <p:sp>
        <p:nvSpPr>
          <p:cNvPr id="15" name="Text 6"/>
          <p:cNvSpPr txBox="1"/>
          <p:nvPr/>
        </p:nvSpPr>
        <p:spPr>
          <a:xfrm>
            <a:off x="345100" y="4277063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Песах, Ханука и Йом-Кипур напоминают о свободе, надежде, памяти и духовном очищении.
</a:t>
            </a:r>
            <a:endParaRPr lang="en-US" sz="13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0179"/>
            <a:ext cx="3887700" cy="18580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что верят: общее и различия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религии называют высшую реальность и духовную цель человека. Эти различия отражают разные традиции, но не сравнивают людей по ценности.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религий разные языки веры: где-то важен единственный Бог, где-то — множество божеств, а где-то — освобождение или верность завету.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понятий мировых религий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человека: правила и ритуалы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религиях есть общие идеи: правила жизни, молитва, дисциплина и община. Названия этих путей различаются, но цель часто одна — помочь человеку жить осмысленно и ответственно.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по-разному описывают путь человека, но везде важны смысл, поведение и внутреннее самовоспитание.
</a:t>
            </a:r>
            <a:endParaRPr lang="en-US" sz="1075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основных мировых религий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религий рассмотрено в этой презентации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главных традиций дают общий ориентир для сравнения религий и их текстов.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совершают обряды и молитвы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Индуистский храм
</a:t>
            </a:r>
            <a:pPr algn="l" indent="0" marL="0">
              <a:lnSpc>
                <a:spcPct val="100000"/>
              </a:lnSpc>
              <a:buNone/>
            </a:pPr>
            <a:r>
              <a:rPr lang="en-US" sz="4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Индуистский храм обычно посвящён одному или нескольким божествам. Здесь совершают подношения, читают молитвы и участвуют в праздниках, а правила поведения помогают сохранить уважительную атмосферу.
</a:t>
            </a:r>
            <a:endParaRPr lang="en-US" sz="1034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Буддийский храм
</a:t>
            </a:r>
            <a:pPr algn="l" indent="0" marL="0">
              <a:lnSpc>
                <a:spcPct val="100000"/>
              </a:lnSpc>
              <a:buNone/>
            </a:pPr>
            <a:r>
              <a:rPr lang="en-US" sz="50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Буддийский храм или монастырь связан с медитацией, почитанием Будды и учением. Посетители ведут себя спокойно, снимают обувь при входе и соблюдают тишину.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4107887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
</a:t>
            </a:r>
            <a:pPr algn="l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 — место христианской молитвы, чтения Библии и богослужения. Внутри важны порядок, внимание к словам службы и уважение к общинным традициям разных конфессий.
</a:t>
            </a:r>
            <a:endParaRPr lang="en-US" sz="1071" dirty="0"/>
          </a:p>
        </p:txBody>
      </p:sp>
      <p:sp>
        <p:nvSpPr>
          <p:cNvPr id="14" name="Text 5"/>
          <p:cNvSpPr txBox="1"/>
          <p:nvPr/>
        </p:nvSpPr>
        <p:spPr>
          <a:xfrm>
            <a:off x="3408875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
</a:t>
            </a:r>
            <a:pPr algn="l" indent="0" marL="0">
              <a:lnSpc>
                <a:spcPct val="100000"/>
              </a:lnSpc>
              <a:buNone/>
            </a:pPr>
            <a:r>
              <a:rPr lang="en-US" sz="4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предназначена для коллективной и личной молитвы мусульман. Перед входом обычно совершают омовение, а во время намаза следуют установленному порядку и ориентации на Мекку.
</a:t>
            </a:r>
            <a:endParaRPr lang="en-US" sz="1034" dirty="0"/>
          </a:p>
        </p:txBody>
      </p:sp>
      <p:sp>
        <p:nvSpPr>
          <p:cNvPr id="15" name="Text 6"/>
          <p:cNvSpPr txBox="1"/>
          <p:nvPr/>
        </p:nvSpPr>
        <p:spPr>
          <a:xfrm>
            <a:off x="3408875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Синагога
</a:t>
            </a:r>
            <a:pPr algn="l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Синагога объединяет общину для молитвы, чтения Торы и изучения традиции. Здесь важны уважение к священным текстам, субботнему покою и установленным правилам поведения.
</a:t>
            </a:r>
            <a:endParaRPr lang="en-US" sz="10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25937"/>
            <a:ext cx="3887700" cy="16865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ветви и традиции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внутри каждой мировой религии существуют разные исторические традиции с собственными обрядами и способами толкования.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религий касаются прежде всего практики, авторитета и толкования текстов, а не только названий.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религиоведению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памятные даты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60550" y="1171041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Дивали, Весак, Рождество и Пасха напоминают о важных событиях веры. В эти дни люди собираются с семьёй, молятся, украшают дома и делятся праздничной едой.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3960550" y="1939127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и 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Рамадан и Курбан-байрам в исламе связаны с постом, молитвой и щедростью. Они помогают верующим сосредоточиться на дисциплине, благодарности и помощи другим.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3960550" y="2707212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Песах и Ханука в иудаизме напоминают о свободе, верности традиции и памяти народа. Праздничные обряды соединяют историю, семейное общение и специальные блюда.
</a:t>
            </a:r>
            <a:endParaRPr lang="en-US" sz="1121" dirty="0"/>
          </a:p>
        </p:txBody>
      </p:sp>
      <p:sp>
        <p:nvSpPr>
          <p:cNvPr id="14" name="Text 5"/>
          <p:cNvSpPr txBox="1"/>
          <p:nvPr/>
        </p:nvSpPr>
        <p:spPr>
          <a:xfrm>
            <a:off x="3960550" y="3475298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религиях календарь задаёт ритм жизни общины. Праздники повторяются каждый год, поэтому верующие заранее готовятся к ним и передают обычаи детям.
</a:t>
            </a:r>
            <a:endParaRPr lang="en-US" sz="1121" dirty="0"/>
          </a:p>
        </p:txBody>
      </p:sp>
      <p:sp>
        <p:nvSpPr>
          <p:cNvPr id="15" name="Text 6"/>
          <p:cNvSpPr txBox="1"/>
          <p:nvPr/>
        </p:nvSpPr>
        <p:spPr>
          <a:xfrm>
            <a:off x="3960550" y="4243383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культурный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даты важны не только для верующих. Они заметны в школах, городах и культуре, потому что формируют общий опыт и знакомят людей с традициями.
</a:t>
            </a:r>
            <a:endParaRPr lang="en-US" sz="11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религии влияют на культуру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049597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архитектура создаёт узнаваемый облик городов: соборы, мечети, храмы и монастыри часто становятся историческими символами, вокруг которых формируется пространство и память района.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1856460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 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нередко передаёт религиозные сюжеты и символы. В живописи, скульптуре и музыке отражаются молитва, история веры, праздники и представления о добре.
</a:t>
            </a:r>
            <a:endParaRPr lang="en-US" sz="1157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2663324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язык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тоже выросла под сильным влиянием религий. Священные истории, притчи и поучения вдохновляли писателей, а многие выражения из текстов стали частью языка.
</a:t>
            </a:r>
            <a:endParaRPr lang="en-US" sz="1157" dirty="0"/>
          </a:p>
        </p:txBody>
      </p:sp>
      <p:sp>
        <p:nvSpPr>
          <p:cNvPr id="14" name="Text 5"/>
          <p:cNvSpPr txBox="1"/>
          <p:nvPr/>
        </p:nvSpPr>
        <p:spPr>
          <a:xfrm>
            <a:off x="345100" y="3470188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Календари и распорядок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Календари многих стран связаны с религиозными датами. Праздники определяют школьные каникулы, семейные встречи и общественный ритм, даже если человек не является верующим.
</a:t>
            </a:r>
            <a:endParaRPr lang="en-US" sz="1157" dirty="0"/>
          </a:p>
        </p:txBody>
      </p:sp>
      <p:sp>
        <p:nvSpPr>
          <p:cNvPr id="15" name="Text 6"/>
          <p:cNvSpPr txBox="1"/>
          <p:nvPr/>
        </p:nvSpPr>
        <p:spPr>
          <a:xfrm>
            <a:off x="345100" y="4277063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 — ещё один важный вклад религий. Помощь нуждающимся, забота о больных и совместные дела общины считаются частью ответственности и служения людям.
</a:t>
            </a:r>
            <a:endParaRPr lang="en-US" sz="11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избегать стереотипов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описывать традиции точно и без обобщений.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религии свой исторический путь. Индуизм, буддизм, христианство, ислам и иудаизм возникали в разных регионах, поэтому их тексты, праздники и обряды не совпадают полностью.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религия может иметь несколько традиций. Православие, католицизм, протестантизм, суннизм, шиизм и школы буддизма показывают, что внутри есть разнообразие взглядов и практик.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 — не только прошлое, но и современная жизнь миллионов людей. Она влияет на семью, календарь, правила поведения, благотворительность и то, как люди понимают добро.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поспешных выводов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появляются, когда людей оценивают только по названию религии. Гораздо точнее спрашивать о конкретных верованиях, обычаях и истории, а не делать быстрые выводы.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7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67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2806" y="1155650"/>
            <a:ext cx="259875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0856" y="1155650"/>
            <a:ext cx="259875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и вопросы для обсуждения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1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регион связан с возникновением буддизма? Подумай о том, где жил Сиддхартха Гаутама и почему именно Индия стала местом появления этой традиции.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3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синагога? Это не просто здание, а место, где еврейская община молится, читает Тору и сохраняет традицию.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2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священная книга связана с исламом? Вспомни название текста, который мусульмане считают словом Бога и читают на арабском языке.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4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религии имеют разные ветви и школы? Найди примеры в христианстве, исламе и буддизме и назови хотя бы по одному направлению.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религии, а что делает каждую особенной? Обсудите, как можно уважать различия и при этом видеть общие вопросы о смысле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религии без упрощений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во что верят люди: в одного Бога, во многих богов, в путь освобождения или в завет. Это помогает увидеть основу каждой традиции без смешения понятий.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посмотрите, как живут верующие: какие есть правила, молитвы, праздники, общинные собрания и места поклонения. Так религия становится видимой в повседневной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сравните тексты и памятные даты. Священные книги, истории и праздники показывают, что религии передают память, ценности и примеры поведения из поколения в поколение.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 возникли в разных местах и эпохах, но каждая помогает людям искать смысл, жить по правилам и быть частью общины. Точность и уважение — лучший способ их понимать.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2026-07-26T19:31:15Z</dcterms:created>
  <dcterms:modified xsi:type="dcterms:W3CDTF">2026-07-26T19:31:15Z</dcterms:modified>
</cp:coreProperties>
</file>