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К*** («Я помню чудное мгновенье...»): любовь, память и вдохновение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том, как любовь возвращает душе свет.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родилось знаменитое стихотворение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был создан в Михайловском и связан с реальной встречей поэта с Анной Керн. Но личное чувство у Пушкина превращается в образ любви, памяти и творческого подъёма, понятный каждому читателю.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Петровна Керн была современницей Пушкина и человеком, с которым связана история создания стихотворения.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в тексте не сводится только к биографическому факту: он становится символом красоты, которая пробуждает чувства.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лирического героя любимая женщина — не просто адресат, а источник света и внутренней энергии после долгой разлуки.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реальная встреча превращается в художественный образ, в котором личное переживание приобретает общий смысл.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Петровна Керн и адресат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чувств по строфам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просто смену настроения, а путь героя от воспоминания к обновлению.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стихотворения чувство усиливается: любовь побеждает одиночество и возвращает вдохновение.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«Я помню чудное мгновенье...», 1825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и 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приходит долгий период одиночества. Чувство не исчезает, но уходит в глубину памяти, а жизнь кажется пустой и тёмной.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пробуждение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образ любимой возвращается и словно оживляет сердце. Так композиция замыкается в круг, но этот круг ведёт к духовному подъёму.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Прошлая встреча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воспоминания о первом ярком впечатлении. Герой словно снова видит любимый образ и сразу ощущает его силу.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строение текста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4913" y="1935209"/>
            <a:ext cx="497479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стихотворения и их значения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через ключевые образы раскрываются любовь, память и вдохновение.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выстраиваются от света к тьме и обратно, показывая, как любовь возвращает человеку внутреннюю полноту.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«Я помню чудное мгновенье...», 1825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образе любимой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любимая женщина воспринимается как муза, которая не только восхищает красотой, но и пробуждает творческую силу. Её появление возвращает герою способность чувствовать глубже.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творческой мастерской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рукопись, перо, свеча и окно помогают представить момент сосредоточенного творчества. Такие детали подчёркивают, что вдохновение рождается из личного чувства и тишины.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музы и визуальные детали вдохновения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в лирическом переживании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помнит не только саму встречу, но и то сильное чувство, которое она вызвала. Память сохраняет не событие, а его живой свет.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стихотворении не отдаляется и не стирается. Оно остаётся частью внутреннего мира человека и поддерживает его в трудные годы.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память соединяет разлуку и новую встречу. Благодаря ей любовь становится не случайным эпизодом, а важной частью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 тёмная лексика в стихотворении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слов помогает почувствовать резкую смену настроения и увидеть главный поворот в переживаниях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двух рядов подчёркивает борьбу мрака и света, которая завершается победой вдохновения и радости.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«Я помню чудное мгновенье...», 1825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состояния лирического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чувство превращается в источник внутренней силы.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ритм и музыкальность стихотворения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напевность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Четырёхстопный ямб задаёт ровное, плавное движение строки. Благодаря этому стихотворение читается как мелодичное признание, в котором естественно звучат радость, тоска и надежда.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 напоминание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начальных слов связывает строфы между собой и показывает, что воспоминание не исчезает. Так в тексте слышится верность прошлому и бережное отношение к пережитому чувству.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Перекрёстная рифмовка делает строфы собранными и ясными. Мягкое сочетание гласных и согласных создаёт ощущение лёгкости, поэтому текст воспринимается почти как песня.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помогает передать не внешнюю красивость, а живое чувство героя. Звучание остаётся доверительным и тёплым, как тихий разговор о самом дорогом воспоминании.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формулу, в которой краткая встреча звучит как событие, остающееся в памяти на всю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«Я помню чудное мгновенье...»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двух словах соединяются редкость, красота и ощущение чуда, поэтому короткий эпитет сразу задаёт высокий эмоциональный тон стихотворения.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отдельные строки раскрывают тему памяти, любви и духовного возрождения.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показывают движение от воспоминания и идеализации к внутреннему подъёму и творческому обновлению.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для анализа и их художественный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пушкинской любовной лирики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принадлежит к любовной лирике: в центре не событие, а переживание героя, его память о встрече и сильное внутреннее чувство.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Поэту важны простота и точность выражения. Он не усложняет речь, поэтому признание звучит естественно, понятно и близко читателю любого возраста.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романтические черты: любимый образ становится почти идеалом, который возвращает душе свет, надежду и творческую энергию.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Пушкин сохраняет ясность и гармонию. Личное чувство не замыкается только на себе, а превращается в значимую тему о силе любви.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Муза, которая возвращает голос поэту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любимая женщина появляется не просто как объект чувства, а как источник внутреннего света. Её образ пробуждает у героя способность снова чувствовать, думать и писать. Поэтому рядом с темой любви сразу возникает тема творчества.
</a:t>
            </a:r>
            <a:endParaRPr lang="en-US" sz="875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перо и тихий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вдохновения подходят простые детали: письменный стол, перо, бумага, свеча и свет из окна. Они помогают представить момент, когда человек остаётся наедине с мыслью и внезапно находит нужные слова. Так рождается ощущение творческого подъёма.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начало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чувство нередко становится толчком к созданию стихов. В этом произведении любовь не ограничивается личной историей, а превращается в силу, которая возвращает герою духовную энергию. Именно поэтому образ женщины звучит почти как образ музы.
</a:t>
            </a:r>
            <a:endParaRPr lang="en-US" sz="89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в пушкинском творчестве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стихотворения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смену настроения, но и то, как постепенно усиливается внутренний свет героя от строфы к строфе.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чувства достигают максимума: любовь побеждает одиночество, а воспоминание становится источником вдохновения и жизненной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построфенного анализа стихотворения А. С. Пушкина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легко запоминается благодаря чёткому ритму, повтору ключевых слов и ясной композиции. Эти особенности делают чтение плавным и очень выразительным.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тема, понятная каждому: человек помнит важную встречу, переживает разлуку и снова находит надежду. Поэтому текст близок читателям разных поколений.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музыкально и точно передают сильное чувство без лишних слов. Именно сочетание простоты, красоты и глубины сделало стихотворение классическим.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знаменитым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противопоставлений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смысловым контрастам, которые ведут героя от переживания утраты к обновлению.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950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5425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при анализе стихотворения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здесь не просто хранит прошлое, а поддерживает человека в трудный период. Вспомненный образ помогает сохранить связь с радостью, красотой и надеждой.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видеть, что стихотворение строится как движение от потери к возвращению внутренней полноты. Герой проходит через одиночество и снова находит источник жизненной энергии.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поэтического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язык: краткие, точные и выразительные строки делают переживание очень живым. Благодаря этому личная история звучит как важная мысль о любви и вдохновении.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любовь, память и духовное возрождение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Пушкина показывает, как одно воспоминание способно вернуть человеку свет, надежду и творческую силу. Любовь здесь становится началом внутреннего обновления и источником вдохновения.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2026-05-23T03:30:35Z</dcterms:created>
  <dcterms:modified xsi:type="dcterms:W3CDTF">2026-05-23T03:30:35Z</dcterms:modified>
</cp:coreProperties>
</file>