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 урока: Великая французская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3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перемены в судьбе Франции XVIII века.
</a:t>
            </a:r>
            <a:endParaRPr lang="en-US" sz="31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перед великими переменами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Франция управлялась абсолютной монархией и была разделена на три сословия. Социальные и экономические проблемы нарастали, а идеи Просвещения вдохновляли жителей на перемены.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Великой французской революции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несправедливость проявлялась в неравенстве прав и обязанностей между тремя сословиями, что вызывало глубокое недовольство у большинства населения.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включал дефицит бюджета, огромные долги, инфляцию, неурожаи и резкий рост цен на хлеб, что усугубляло положение народа.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провозглашали свободу и равенство, призывая к прекращению абсолютизма и защите прав личности, что стало мощным стимулом для революции.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Франции конца XVIII века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составляло большинство населения и включало крестьян, ремесленников и буржуа, не имело политических прав и подвергалось высокому налоговому давлению.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Привилегированные сословия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и дворянство обладали значительными привилегиями, включая освобождение от налогов и доступ к важным должностям, контролируя основные ресурсы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государственный долг возник из-за военных расходов и роскоши дворянства. Последовавшие неурожаи и рост цен снижали жизненный уровень населения, вызывая массовое недовольство.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миллиарда ливров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 Франции, истощавший казну и порождавший налоговую нагрузку на народ.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данные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Людовик XVI созывает Генеральные штаты в попытке решить финансовый кризис и стабилизировать власть.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третьего сословия объявляют себя Национальным собранием и начинают работу над новой конституцией.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народные волнения и выступления в ответ на сопротивление монархии переменам.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собрание утверждает отмену феодальных прав и начинает формировать новый порядок в стране.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Генеральные штаты и начало революционного движения
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Бастилии: символическое начало революции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1789 года революционеры в Париже штурмовали Бастилию, символ королевской тирании, что стало началом открытого восстания против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стало освобождение заключённых и захват оружия, открывший путь к масштабным народным восстаниям и формированию новых национальных праздников.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революции по стране и отмена феодализма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штурма Бастилии крестьянские восстания охватили регионы, дворянские имения подверглись разграблениям, а знать стала массово покидать страну.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ночь с 4 на 5 августа 1789 года Национальное собрание отменило феодальные повинности, ликвидировав земельные и налоговые привилегии дворян и духовенства.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уничтожили сословные различия, обеспечив юридическое равенство и стимулировав переход к новому общественно-политическому строю.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 и гражданина: новые свободы и принципы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свободы и равенства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провозгласила равные права всех граждан, защиту свободы слова и вероисповедания, что легло в основу современных демократических норм.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собственность и безопасность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неприкосновенности собственности и личной безопасности стали ключевыми элементами декларации, обеспечивая правовую защиту гражданам.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угнетению и влияние Просвещения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закрепил право сопротивляться тирании, укрепив идеи Просвещения, которые вдохновили революционные преобразования во Франции и за её пределами.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 1791 года: реформы и кризисы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во Франции была принята конституция, ограничивавшая власть короля и вводившая разделение властей между законодательной и исполнительной ветвями.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привилегий дворянства и духовенства обеспечила гражданам равные права перед законом и способствовала социальной справедливости.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король Людовик XVI не поддержал реформы, попытался бежать из страны, что подорвало доверие к монархии и вызвало политический кризис.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нестабильность усугублялась ухудшением положения широких слоев населения, поднимая градус общественного недовольства и конфликтов.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монархии к республике: 1792 год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августа 1792 года парижане и революционные силы захватили дворец Тюильри, арестовав короля Людовика XVI и фактически положив конец монархической власти во Франции.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1792 года созывается Национальный конвент, который объявляет Францию республикой, полностью лишая монарха всех прежних полномочий и титулов.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вводится новый революционный календарь, появляются республиканские символы и девизы, отражающие идеалы свободы, равенства и братства.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короля Людовика XVI: последствия и реакция
</a:t>
            </a:r>
            <a:endParaRPr lang="en-US" sz="2909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1793 года Людовик XVI был признан виновным в государственной измене и казнён на гильотине. Это событие вызвало шок и растерянность во многих европейских странах.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Реакцией стало формирование антифранцузской коалиции, а внутри Франции усилились репрессии и страх перед возможными контрреволюционными действиями.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Якобинская диктатура и период террора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1793–1794 годах Якобинская партия захватывает контроль, установив режим, который борется с внутренними врагами революции силовыми методами.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Робеспьера происходит массовое преследование, аресты и казни, направленные на укрепление новых порядков и подавление оппозиции.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активно пропагандируются лозунги свободы, равенства и братства, но сопровождаются жёстким терроризмом против всех несогласных.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борьбы с врагами революции были созданы специальные органы и введены жёсткие законы для сохранения власти Якобинцев.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17 000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были казнены в период террора, вызывая страх и социальное напряжение, но и сплочение сторонников революции.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периода Великой французской революции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Робеспьера и завершение террора
</a:t>
            </a:r>
            <a:endParaRPr lang="en-US" sz="306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1794 года Робеспьер был арестован и казнён, что положило конец насильственному периоду террора и сменило политический курс Франции.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Робеспьера власти ушли в сторону умеренности и отмены наиболее жёстких репрессий, положив начало новому этапу революции.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стало требовать мира и стабильности, что способствовало ослаблению радикальных движений и долгожданному восстановлению порядка.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Установилась власть пяти директоров, но они не смогли обеспечить эффективное управление, столкнувшись с коррупцией и внутренними конфликтами.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продолжал углубляться, вызвать недовольство населения и рост социальной напряжённости.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Директории: политический и социальный кризис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стала ключевым фактором власти, её роль усилилась в борьбе с внешними и внутренними угрозами государству.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попытки стабилизировать ситуацию, политическая нестабильность привела к потере доверия к Директории и подготовила почву для перемен.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Госпереворот Наполеона и конец Директории
</a:t>
            </a:r>
            <a:endParaRPr lang="en-US" sz="2885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после переворота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Директории сопровождалось широкими реформами и концентрацией власти в руках Наполеона. Новый режим ограничил влияние политических партий и установил стабильность в обществе, подготовив Францию к дальнейшему развитию.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 — начало консулата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1799 года Наполеон Бонапарт совершил государственный переворот, который положил конец эпохе Директории и открыл новый этап власти — режим консулата. Это событие стало поворотным в истории Франции, начиналась эпоха укрепления авторитаризма.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итоги революции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революции отменено сословное деление, что создало основу для равенства граждан перед законом и возможности социального продвижения.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Закреплены гражданские и политические права, отражённые в Декларации прав человека и гражданина, ставшей основой современного законодательства.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Укрепилась роль буржуазии, которая стала ведущей силой общества, а новые законы создали рамки для демократических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Великой французской революции на мир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идеи вызвали серию восстаний и реформ в Европе и Латинской Америке, стимулировав борьбу за независимость и гражданские права.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понятий гражданства и прав человека подорвало устаревшие феодальные системы, создав предпосылки для модернизации многих стран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Великой французской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фундаментом для современного гражданского общества, утвердила принципы демократии, равенства и свободы, формируя исторический путь развития множества государств.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2026-05-10T15:34:02Z</dcterms:created>
  <dcterms:modified xsi:type="dcterms:W3CDTF">2026-05-10T15:34:02Z</dcterms:modified>
</cp:coreProperties>
</file>