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общественных сил в 1860-е годы в русской литературе
</a:t>
            </a:r>
            <a:endParaRPr lang="en-US" sz="2722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реформы и общественные споры изменили язык русской литературы 1860-х годов.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общество после реформ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 Россия вошла в эпоху перемен: отмена крепостного права, реформы 1864 года, рост журнальной полемики и новая роль литературы как общественной трибуны.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 официальная власть как фон литературной полемики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статьи, рецензии и художественные образы становились безопаснее прямого политического высказывания и позволяли обсуждать давление государства, несвободу и зависимость личности.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прозе и сатире десятилетия так заметны мотивы принуждения, страха перед системой и конфликта между человеком и официальным порядком.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власть сохраняла контроль над армией, полицией, бюрократией и цензурой, поэтому открытая критика была ограничена и часто переходила в косвенные намёки.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 в эпоху перемен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теряет опору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1861 года усадебный мир уже не выглядит незыблемым. В интерьере читается тревога: пустеющие комнаты, счета, письма о долгах и ощущение, что прежний уклад больше не возвращается.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между прошлым и будущим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дворян пытается войти в земскую деятельность и приспособиться к новой реальности. Но в литературе нередко показан человек, который хранит привычки старого времени и не находит себя в обновлённой стране.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честь и новая реальность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разоряющейся усадьбы, семейных разногласий и утраты хозяйственной опоры помогают увидеть кризис сословия. Через них литература показывает не только быт, но и историческое исчерпание прежней модели жизни.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общественные силы 1860-х и их литературное отражение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группы по-разному воспринимали реформы и место человека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не согласие, а расхождение интересов: каждая группа по-своему понимает реформы, свободу и будущее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историко-литературному материалу о России 1860-х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общественных слоев и их влияние на культурную жизнь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численность, а рост общественной заметности слоёв, задававших тон журнальным спорам и читательскому интересу.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 — усиление образованных городских групп, прежде всего разночинной интеллигенции, как нового источника культурного авторитета.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 материалам темы; шкала условная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и купечество: интерес к порядку, делу и рынку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расчёт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Предпринимательские круги ориентировались на прибыль, кредит и устойчивость. В литературе это часто проявлялось через мотивы сделки, выгоды и практического подхода к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мир — лавка, контора, биржа, фабрика, вокзал. Такие пространства показывают, как хозяйственная активность становится заметной частью нового городского уклада.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право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и купечество нуждались в предсказуемых правилах, защите собственности и стабильности. Поэтому им был близок правовой порядок, но не революционный переворот.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журналистика фиксировали появление человека, который добивается положения не родом, а делом, оборотом капитала и умением использовать возможности рынка.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после реформы 1861 года в литературной перспективе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дала крестьянам личную свободу, но не сняла земельный вопрос. В литературе это чувствуется как надежда, сразу столкнувшаяся с экономической тяжестью реформы.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 и малоземелье сделали свободу неполной. Поэтому крестьянин в прозе и публицистике часто предстает человеком труда, который несет на себе цену преобразований.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общины важен не только как быт, но и как символ зависимости от коллективных правил. Через него писатели показывали сложность деревенской жизни после 1861 года.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тема стала центральной в спорах о будущем России: либералы говорили о постепенных переменах, радикалы — о более решительном переустройстве, народники — о народной основе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общественный конфликт вошел в литературу и критику
</a:t>
            </a:r>
            <a:endParaRPr lang="en-US" sz="2203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и идейных сдвигов 1860-х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Либеральное направление в литературной и общественной мысли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надеялись на постепенное обновление страны через реформы, гласность и местное самоуправление. Для них важны просвещение, закон и уважение к личности.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и судебная реформы 1864 года укрепили интерес к гражданской норме, ответственности и публичному обсуждению общественных проблем без разрушения государственного строя.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либеральный взгляд связан с верой в воспитание общества: изменить жизнь можно не насилием, а образованием, правовой культурой и расширением участия людей в общественной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Разночинная интеллигенция как новая культурная сила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вместо происхождения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Разночинцы не наследовали статус, а доказывали право на влияние знаниями, трудом и личной дисциплиной. Именно поэтому авторитет в 1860-е всё чаще связывался не с родом, а с компетентностью и общественной пользой.
</a:t>
            </a:r>
            <a:endParaRPr lang="en-US" sz="1248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науке и анализу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среды наука становилась не только профессией, но и способом мышления. Рациональная оценка фактов, критика предрассудков и вера в объяснимость общественных явлений заметно меняли тон литературной полемики.
</a:t>
            </a:r>
            <a:endParaRPr lang="en-US" sz="1267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площадка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Разночинцы активно писали, рецензировали, спорили и формировали читательскую повестку. Журнал превращался для них в пространство публичного действия, где можно было обсуждать не только книги, но и судьбу общества.
</a:t>
            </a:r>
            <a:endParaRPr lang="en-US" sz="1199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социальной полезности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среда резко ставила вопрос о назначении литературы: художественный текст должен был не развлекать, а помогать понимать реальность. Отсюда — требовательность к писателю, к теме народа и к гражданской ответственности слова.
</a:t>
            </a:r>
            <a:endParaRPr lang="en-US" sz="11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Студенчество и кружки: центр идейного напряжения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как место спора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университетской среде 1860-х обсуждали народ, свободу личности, социализм и роль науки в переустройстве страны. Студенты воспринимали лекции как повод для самостоятельного разговора о будущем России.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надзор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чтения и споров возникали кружки самообразования, где изучали запрещённые и полузапрещённые тексты. После волнений власть усилила наблюдение, поэтому интеллектуальная активность всё чаще соседствовала с риском ареста и ограничений.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Чернышевский, Добролюбов, Писарев как голоса эпохи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связывал обновление общества с трудом, разумом и интересами народа, поэтому литература у него становилась частью практической борьбы за более справедливую жизнь.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умел показывать разрыв между красивыми словами и реальной жизнью. Его критика разоблачала пустые формы, заставляя читателя смотреть на общество без иллюзий.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утверждал приоритет науки, точного анализа и полезного знания. Он требовал, чтобы мысль проверялась фактами, а не авторитетами и привычными мнениями.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трое расширили роль критики: она перестала быть только оценкой книг и стала способом говорить о личности, искусстве и общественном выборе целого поколения.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Идейный раскол 1860-х в русской общественной мысли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позиций особенно заметно в журнальной полемике, где спорили не только о реформах, но и о границах допустимого языка общественной критики.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становился кризис, тем сильнее расходились ответы на вопрос о будущем России: от охраны порядка до требования глубокого переустройства.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 материалам темы «Расстановка общественных сил в 1860-е годы»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Консервативная реакция и сужение допустимой критики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1863: польское восстание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усилило страх перед распадом империи и сделало власть подозрительнее к печати, студенчеству и независимым кружкам.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1861–1862: первые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ожидание перемен быстро столкнулось с осторожностью власти. Обсуждение реформ допускалось, но в жёстко очерченных пределах.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1860-х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полицейский надзор стали строже, а литература всё чаще скрывала критику в аллегориях, сатире и косвенных намёках.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чего требовал в 1860-е годы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ожидали от перемен разного, а иногда прямо противоположного. Таблица показывает, почему общество не смогло выработать единую программу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групп не совпадали: власть искала управляемость, элиты — сохранение позиций, низы — реальные улучшения, а интеллигенция — участие в общественном разговоре.
</a:t>
            </a:r>
            <a:endParaRPr lang="en-US" sz="1375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темы и историческому контексту 1860-х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1863 года и изменение общественного климата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стало для власти сигналом опасности: любой внутренний конфликт теперь воспринимался как угроза целостности империи и требовал более жёсткого контроля над публичным словом.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печати и литературной критике усилилась осторожность. Писатели и журналисты чаще соотносили свободу высказывания с риском обвинений в подрыве порядка и государственной стабильности.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общества это обострило спор о границах реформ: можно ли менять страну постепенно, если сам язык обсуждения уже находится под подозрением?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реформ к новому общественному конфликту
</a:t>
            </a:r>
            <a:endParaRPr lang="en-US" sz="273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реформы 1860-х не сняли напряжение, а преобразовали его в новую волну общественных споров и идейной поляризации.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десятилетия в литературе: общество стало более многослойным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 уже не центр мира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1860-х усадьба всё чаще выглядит как пространство утраченной опоры: старые привычки сохраняются, но прежний авторитет тает. На этом фоне особенно заметны комнаты, где прошлое спорит с новой исторической реальностью.
</a:t>
            </a:r>
            <a:endParaRPr lang="en-US" sz="104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 и журнальный кабинет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переносит внимание в город, где встречаются чиновники, журналисты, студенты и предприниматели. Именно здесь рождается новый язык времени: быстрый, спорный, насыщенный идеями, статьями, рецензиями и публичными столкновениями.
</a:t>
            </a:r>
            <a:endParaRPr lang="en-US" sz="104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нравственный и социальный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деревня в произведениях десятилетия — не фон, а центр общественного напряжения. Через неё литература показывает труд, нужду, ожидание справедливости и то, как разные слои по-разному понимают будущее страны.
</a:t>
            </a:r>
            <a:endParaRPr lang="en-US" sz="10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1860-х: карта смены общественных сил
</a:t>
            </a:r>
            <a:endParaRPr lang="en-US" sz="2868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десятилетия точно зафиксировала, как старые сословия теряли монополию, а разночинная интеллигенция и журнальная критика становились новой силой. На этом фоне вопрос о народе, свободе и будущем России вошёл в центр культуры.
</a:t>
            </a:r>
            <a:endParaRPr lang="en-US" sz="11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2026-05-19T21:01:45Z</dcterms:created>
  <dcterms:modified xsi:type="dcterms:W3CDTF">2026-05-19T21:01:45Z</dcterms:modified>
</cp:coreProperties>
</file>