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география, природа и жизнь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Западной Европе: океан и море, равнины и горы, реки, города и 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Франции и её географическом положении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Франции — около 551 695 км². Она граничит с несколькими странами и имеет выход к Атлантическому океану и Средиземному морю. Столица — Париж, официальный язык — французский, население — свыше 68 миллионов человек.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находится в западной части Европейского материка и удобно расположена между северными и южными районами Европы. Это помогает поддерживать связи и обмен товарами и людьми.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и запада страну омывают Атлантический океан и пролив Ла-Манш, а на юге — Средиземное море. Моря и проливы влияют на порты, перевозки и климатические условия.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разнообразия берегов и рельефа Францию часто называют страной с уникальной природой. На территории есть равнины, горы и морские побережья, поэтому жизнь регионов отличается.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Франции в Европе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на реке Сене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столица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расположен в северной части Франции на реке Сена и является столицей государства. В городе живёт более 2 миллионов человек; с пригородами эта цифра заметно выше.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на Сене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влияет на управление, образование, науку, транспорт и туризм. Среди известных объектов — Эйфелева башня, Лувр, Нотр-Дам, Триумфальная арка и мосты через Сену.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Франции по численности населения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(без приведения точных данных численности). Для точных значений нужно использовать статистику по последней переписи/оценкам.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население концентрируется не только в столице, но и в нескольких крупных агломерациях.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точные цифры на слайде не приводятся, видно общее распределение: Париж выделяется сильнее остальных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большей части территории Франции преобладают равнины и невысокие возвышенности. Такие формы рельефа удобны для земледелия и прокладки дорог, поэтому здесь развиты хозяйство и города.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Франции: равнины, горы и реки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юго-востоке расположены Альпы, где находится высшая точка страны — Монблан (около 4 808 м). В горах много снега зимой, а рельеф создаёт условия для спорта.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юго-западе лежат Пиренеи, отделяющие Францию от Испании. Крупные реки — Сена, Луара, Рона и Гаронна — важны для воды, транспорта, сельского хозяйства и размещения поселений.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связаны с жизнью страны
</a:t>
            </a:r>
            <a:endParaRPr lang="en-US" sz="188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логическая связь «природа → занятия населения»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Франции и его различия по территории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Запад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западном побережье погода обычно мягкая и влажная. Такое состояние атмосферы помогает стабильно развиваться сельскому хозяйству и поддерживает интерес к морским прогулкам.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Юг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лето бывает более жарким и сухим. Из-за тёплого климата здесь лучше растут некоторые культуры и активнее развиваются курорты и туристические маршруты.
</a:t>
            </a:r>
            <a:endParaRPr lang="en-US" sz="1199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зимой часто выпадает много снега. Поэтому там особенно востребованы горнолыжные курорты, а людям привычны условия для зимнего отдыха.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меняет быт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 влияют на сельское хозяйство, типы жилья и повседневные дела. Люди планируют посадки и поездки, выбирают одежду и привычный режим дня.
</a:t>
            </a:r>
            <a:endParaRPr lang="en-US" sz="12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9128"/>
            <a:ext cx="4389600" cy="1943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районы Франции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показывает, как особенности природы «подсказывают» хозяйственные занятия и характер отдыха.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 заметно отражаются на том, чем занимаются жители: от земледелия в равнинах до спорта и курортов в горах и на побережье.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Франции (обобщение).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продукты Франции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виноградники: еда начинается с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выращивает пшеницу, кукурузу, сахарную свёклу, виноград, яблоки и овощи. В разных регионах люди подстраивают занятия под почвы и погоду, поэтому набор продуктов заметно меняется по стране.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молочное 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развиты молочное животноводство и сыроделие, особенно в западных и центральных районах. Традиции приготовления поддерживают местные хозяйства и помогают сохранить качество продуктов.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Бордо, Бургундии и Шампани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винами Бордо, Бургундии и Шампани. Здесь важны не только умение виноделов, но и условия региона: климат, рельеф и особенности выращивания винограда.
</a:t>
            </a:r>
            <a:endParaRPr lang="en-US" sz="10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известна Франция в хозяйстве и жизни Европы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темам, указанным в описании урока; точные доли по сферам в одном источнике не приведены.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особенно заметна через крупные транспортные коридоры, морские порты и производство продуктов питания, а также благодаря устойчивому спросу на культурный и гастрономический туризм.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факторов — промышленность, аграрный сектор и культура — объясняет, почему Франция удерживает сильные позиции в экономике Европы и привлекает миллионы посетителей.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Франции сосредоточено неравномерно: плотнее всего — север, северо-восток, Парижский регион и речные долины, а в горах и части сельской местности плотность ниже.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 млн+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Франции, INSEE (на актуальный момент; значение приводится как «около 68 миллионов»).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0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городские районы и долины рек сильнее притягивают людей, чем горные территории
</a:t>
            </a:r>
            <a:endParaRPr lang="en-US" sz="1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формирования современной Франции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Галлия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современной Франции существовали разные племена. Позднее эти земли стали ареной крупных перемен, которые подготовили основу для дальнейших государственных форм.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франков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переселений и объединений франков сложилась более целостная политическая структура. Это стало важным этапом в формировании будущих европейских владений на территории Франции.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(1789)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провозгласила идеи свободы, равенства и гражданских прав. Перемены затронули государственное устройство и изменили представления о роли общества и власти.
</a:t>
            </a:r>
            <a:endParaRPr lang="en-US" sz="911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республика (1958)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1958 году была создана Пятая республика. Современная Франция стала демократическим государством с президентом и парламентом.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00872" y="1925800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290" y="3818450"/>
            <a:ext cx="14220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символы Франции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республика: президент представляет государство, а законы принимаются парламентом. Такая система помогает сочетать стабильность власти и работу представительных органов.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 гимн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флаг состоит из синей, белой и красной полос. Гимн страны — «Марсельеза», которая стала музыкальным символом гражданских перемен и единства.
</a:t>
            </a:r>
            <a:endParaRPr lang="en-US" sz="1077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Франции — «Свобода, Равенство, Братство». Он отражает идею гражданских прав и уважения к достоинству человека в общественной жизни.
</a:t>
            </a:r>
            <a:endParaRPr lang="en-US" sz="114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 как образ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 — национальный образ, связанный с идеей республики и гражданских прав. Он встречается в символике и визуальных материалах, поддерживающих ценности государства.
</a:t>
            </a:r>
            <a:endParaRPr lang="en-US" sz="9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350014"/>
            <a:ext cx="4389600" cy="22206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 Франции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увидеть, как география и население связаны с экономикой и образом жизни: размер территории, роль столицы, высота гор и выход к морям.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крупные масштабы, удобные морские связи и разнообразие рельефа, поэтому разные регионы специализируются по-своему — от портов до горных курортов.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школьного курса географии (значения приведены в описании задания).
</a:t>
            </a:r>
            <a:endParaRPr lang="en-US" sz="6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как туристическое направление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направлений по описанию урока; количественные доли по направлениям в одном источнике не указаны.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памятников, туризм усиливают крупные музеи и культурные маршруты: они позволяют путешествовать по интересам — от истории до современного искусства.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локаций — столица, море, замки и горы — объясняет устойчивую популярность Франции как направления для разных типов 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путешествовать по Франции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маршрута: природное и культурное разнообразие страны в одном путешествии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повседневная жизнь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14 июля отмечают День взятия Бастилии — один из самых известных общенациональных праздников. Также встречаются семейные традиции, связанные с Рождеством, Новым годом и совместными обедами.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каникулы, рынки и городские фестивали помогают сохранять местную культуру. В разных регионах поддерживаются собственные обычаи, блюда и формы празднования, поэтому впечатления отличаются.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важна в Европе и мире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европейских структурах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входит в Европейский союз и сотрудничает в международных организациях и соглашениях. Это поддерживает общие правила торговли, образования и безопасности для стран региона.
</a:t>
            </a:r>
            <a:endParaRPr lang="en-US" sz="1138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системой образования и научными направлениями. Благодаря обменам и исследованиям знания распространяются между университетами и повышают качество подготовки специалистов.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«визитная карточка»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архитектура, кухня и мода делают Францию узнаваемой во многих странах. Культурное влияние поддерживается фестивалями, выставками и сохранением исторических традиций.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и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используется не только во Франции, но и во многих странах. Это облегчает международное общение и помогает стране быть заметной в дипломатии и деловых контактах.
</a:t>
            </a:r>
            <a:endParaRPr lang="en-US" sz="1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8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где природа, история и современная жизнь связаны вместе
</a:t>
            </a:r>
            <a:endParaRPr lang="en-US" sz="3589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объединяет удобное положение, разнообразные природные зоны и развитое хозяйство. Равнины, горы и моря формируют занятия регионов, а Париж, транспорт и туризм делают страну особенно узнаваемой.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2026-05-13T02:27:31Z</dcterms:created>
  <dcterms:modified xsi:type="dcterms:W3CDTF">2026-05-13T02:27:31Z</dcterms:modified>
</cp:coreProperties>
</file>