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Антарктиде: самый холодный материк Земли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манит льдом и ветрами: здесь нет постоянных жителей, зато есть ученые и экспедиции.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Антарктида и чем она отличается от других материков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лежит вокруг Южного полюса и омывается водами Южного океана. Это самый южный и самый холодный материк планеты: площадь — около 14 млн км², а ледяной покров достигает нескольких километров толщины. Осадков мало, и тепло почти не задерживается.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пейзажи Антарктиды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щит: гигантский «архив»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ледяной щит — один из самых больших «хранилищ» пресной воды на Земле. Он формирует плато, где лед течет очень медленно, а под слоем снега скрыты древние слои. По поверхности легко представить масштаб материка.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Нунатаки и скальные вершины над белым морем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из-под льда поднимаются скалистые вершины — их называют нунатаками. Они нарушают ровный ледяной рельеф и кажутся островками в белой пустыне. Такие участки помогают ученым изучать, что находится под ледяным покровом.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Айсберги: момент рождения и путешествие по океану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откалываются от ледников и начинают дрейфовать в океане. Этот процесс меняет береговые линии и влияет на местную экосистему. Айсберг может жить долго, а его путь зависит от течений и ветра.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побережья к центру, тем холоднее: разница между берегом и внутренними районами обычно заметнее зимой.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в Антарктиде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резкий градиент: климат формируется сочетанием низких температур, ветров и почти постоянной «ледяной тишины» в глубине материка. Рекорд Востока — крайнее значение.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ориентиры и рекорд станции Восток: указаны в исходном описании (−89,2 °C).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сухой материк: во внутренних районах выпадает меньше 50 мм осадков в год. Из‑за этого формируются участки, похожие на ледяные пустыни.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Антарктиды такой суровый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часто поднимают снег и ухудшают видимость почти до нуля. Это делает даже простые наблюдения сложными, а передвижение — требующим подготовки.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 сохраняются круглый год: лето не «разогревает» поверхность. Поэтому климат выглядит стабильно холодным, а следы ветра и метелей остаются заметными долго.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156201"/>
            <a:ext cx="4000500" cy="2053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станций в Антарктиде и то, какие задачи решают их команды разных стран.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антарктические станции и их работа
</a:t>
            </a:r>
            <a:endParaRPr lang="en-US" sz="29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станции дополняют друг друга: одни измеряют атмосферу, другие — океан и ледник. Вместе это позволяет получать целостную картину.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из предоставленного описания (без уточнения дат работы станций).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путь в Антарктиду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маршрута: переход, высадка, наблюдения и обратный путь с обязательной проверкой безопасности.
</a:t>
            </a:r>
            <a:endParaRPr lang="en-US" sz="8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самые известные жители Антарктиды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и на близких островах живут императорские, Адели и антарктические пингвины. Императорский пингвин высиживает яйцо зимой, когда мороз и ветер особенно сильны, и это требует выносливости.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 умеют летать, зато отлично плавают и ныряют за рыбой и крилем. Плотное оперение помогает удерживать тепло, поэтому в холодной воде они не теряют температуру так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Криль занимает важное место в пищевой цепи: его потребляют многие животные, а это связывает океан с жизнью на побережье.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Антарктиды и Южного океана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групп: мелкий корм (криль) поддерживает более крупных хищников и птиц. Поэтому изменения в океане затрагивают всех участников.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предоставленному описанию (без количественных долей видов).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406" y="2224849"/>
            <a:ext cx="221287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45166"/>
            <a:ext cx="241500" cy="2146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Антарктиде сегодня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погоду и состав воздуха, чтобы понимать, как меняются условия над материком и океаном. Их данные помогают ученым сравнивать разные сезоны и годы.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Гляциологи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движение ледников и особенности ледяного покрова. Важную роль играют наблюдения за тем, как меняются толщина льда и скорость его течения.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 жизнь животных и то, как она связана с океаном и льдами. Наблюдения ведут с учетом сезонных изменений и условий обитания.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море и погоду над ним, а также влияние течений. Это нужно, чтобы понять, как океан поддерживает пищевые цепи, включая криля.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 координаторы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данные о местности и помогают планировать маршруты работ. На практике используются спутники, датчики и метеостанции для регулярных измерений.
</a:t>
            </a:r>
            <a:endParaRPr lang="en-US" sz="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важна для климата Земли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отражение солнечного света → охлаждение поверхности → влияние на лед и уровень океана
</a:t>
            </a:r>
            <a:endParaRPr lang="en-US" sz="8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70375"/>
            <a:ext cx="4039800" cy="2215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признакам: население, ледяной покров и климатические условия.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другие материки: основные отличия
</a:t>
            </a:r>
            <a:endParaRPr lang="en-US" sz="264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резко выделяется как самый холодный и почти полностью ледяной материк — поэтому её климат сильнее всего отличается от Африки и Австралии.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уровня (картина материков в целом).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изучения Антарктиды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— первое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русской экспедиции Фаддея Беллинсгаузена и Михаила Лазарева впервые увидели Антарктиду с моря. Это стало важной вехой в европейских исследованиях Южного континента.
</a:t>
            </a:r>
            <a:endParaRPr lang="en-US" sz="828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 — путь к Южному полюсу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Руаль Амундсен первым достиг Южного полюса. Его достижение показало, что слаженная экспедиция может работать в условиях экстремального холода и ветра.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 год — Антарктический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подписан Антарктический договор. Он закрепил материк как территорию мирного сотрудничества и научных исследований, помогая разным странам работать совместно и безопасно.
</a:t>
            </a:r>
            <a:endParaRPr lang="en-US" sz="82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международная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Антарктиду изучают учёные многих стран. Станции разных государств ведут исследования климата, океана, льда и живых организмов, расширяя знания о системе Земли.
</a:t>
            </a:r>
            <a:endParaRPr lang="en-US" sz="9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Антарктиде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уязвима к загрязнению: в холоде природе требуется гораздо больше времени, чтобы восстановиться. Поэтому важно не оставлять после себя мусор и не нарушать порядок на берегу и у станций.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к животным слишком близко и нельзя трогать мхи и лишайники. Также запрещено приносить семена растений с других материков, чтобы не мешать местным экосистемам.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одной и той же температуре риск меняется из‑за ветра и видимости, поэтому в пути особенно важны проверки погоды и план маршрута.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на ледяном материке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факторами для человека без защиты считаются мороз и ветер: они сильнее всего влияют на теплообмен и самочувствие. Трещины и метели требуют осторожности на каждом участке.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факторов риска по типичным описаниям опасностей для Антарктиды, без привязки к измеренным величинам (условная шкала 1–5).
</a:t>
            </a:r>
            <a:endParaRPr lang="en-US" sz="4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антарктической экспедиции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только тёплые многослойные вещи: они удерживают воздух между слоями. Одежда помогает сохранить тепло и защищает от сильного ветра и обморожений при длительном пребывании на улице.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надёжная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тёплые ботинки, которые не промокают и хорошо держат тепло. На льду важна устойчивость подошвы, чтобы безопасно передвигаться даже при ветре и снегопаде.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очки от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Непромокаемые перчатки защищают руки от ветра и влаги. Очки от снега снижают нагрузку на глаза и помогают ориентироваться при ярком отражении от льда и снега.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навигация и аптечка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экспедиции используют рации и GPS‑навигаторы, чтобы поддерживать связь и точно следовать маршруту. Нужны также аптечка и научные приборы для работы в полевых условиях.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также запоминается контраст сезонов: летом солнце может долго не заходить, а зимой наступает длинная полярная ночь.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интересно школьникам в Антарктиде
</a:t>
            </a:r>
            <a:endParaRPr lang="en-US" sz="259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интересах школьников заметно преобладают «яркие объекты» (пингвины и айсберги) и явления, которые легко представить по времени суток. Это помогает связывать наблюдения с темой климата и океана.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и точные статистические данные в слайде не приведены; представлен наглядный пример распределения внимания по школьным впечатлениям (условные доли).
</a:t>
            </a:r>
            <a:endParaRPr lang="en-US" sz="3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как природная лаборатория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древние записи в льде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помогает изучать чистый воздух и изменения атмосферы. В ледяных кернах сохраняются пузырьки воздуха, которые отражают состав атмосферы много тысяч лет назад. Это даёт надёжный «архив» для науки.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прошлого без «пробелов»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таким данным учёные восстанавливают, каким был климат в прошлом и как он менялся до появления людей. Поэтому Антарктиду часто называют естественной лабораторией 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97358"/>
            <a:ext cx="4000500" cy="23708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факты, которые помогают представить континент и понять его роль.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Антарктиде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постоянного населения, почти сплошной ледяной покров и особое освещение сезонов делают Антарктиду уникальной природной системой и удобным объектом для наблюдений.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о Антарктиде (без привязки к одному конкретному измерению).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соединяет рекордный холод, огромные льды, удивительных животных и важные научные открытия. Понимание её процессов помогает изучать климат и океан, а бережное отношение сохраняет этот редкий мир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ледяной материк, который важно знать и беречь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2026-05-11T15:36:01Z</dcterms:created>
  <dcterms:modified xsi:type="dcterms:W3CDTF">2026-05-11T15:36:01Z</dcterms:modified>
</cp:coreProperties>
</file>