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Нанотехнология: наука о материи на уровне атомов и молекул
</a:t>
            </a:r>
            <a:endParaRPr lang="en-US" sz="2416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Нанотехнология работает с объектами 1–100 нм и показывает, как меняются свойства без смены химсостава.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нанотехнология важна для естествознания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наномасштабе связь «строение → свойства» становится особенно наглядной: растёт роль площади поверхности и проявляются квантовые эффекты. Наночастицы золота, нанотрубки и квантовые точки ведут себя иначе, чем в макромире. Это междисциплинарная область.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нанотехнология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1959: идея Фейнмана
</a:t>
            </a:r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Ричард Фейнман в лекции «There's Plenty of Room at the Bottom» предложил управлять материей на очень малых масштабах, стимулировав дальнейшие исследования.
</a:t>
            </a:r>
            <a:endParaRPr lang="en-US" sz="1033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1980–1980-е: инструментальная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приборов сделало возможными измерения и работу с наноструктурами: точность стала достаточной, чтобы изучать реальные объекты наномира.
</a:t>
            </a:r>
            <a:endParaRPr lang="en-US" sz="989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сканирующие микроскопы
</a:t>
            </a:r>
            <a:pPr algn="l" indent="0" marL="0">
              <a:lnSpc>
                <a:spcPct val="115000"/>
              </a:lnSpc>
              <a:buNone/>
            </a:pPr>
            <a:r>
              <a:rPr lang="en-US" sz="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Сканирующий туннельный микроскоп и атомно-силовая микроскопия позволили наблюдать структуру на наномасштабе и получать воспроизводимые изображения.
</a:t>
            </a:r>
            <a:endParaRPr lang="en-US" sz="980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синтез и тонкопленочные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тонкопленочного синтеза расширили возможности создания наноструктур, а наблюдение и формирование объектов в нанометровом диапазоне стало системным.
</a:t>
            </a:r>
            <a:endParaRPr lang="en-US" sz="9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48019"/>
            <a:ext cx="4646100" cy="22205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переход от миллиметров и микрометров к нанометрам резко меняет, какие процессы доминируют, и какие свойства проявляются.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данные для слайда (по приведённым диапазонам).
</a:t>
            </a:r>
            <a:endParaRPr lang="en-US" sz="738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объектов наномира
</a:t>
            </a:r>
            <a:endParaRPr lang="en-US" sz="2693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Наномасштаб — «пограничная зона» между атомным уровнем и привычными микроскопическими структурами; при уменьшении размеров свойства меняются заметно.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наноматериалов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и композиты на наномасштабе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наноматериалам относят наночастицы, нанотрубки, нанопроволоки, нанопленки и нанокомпозиты. В них важны форма, размер и то, как атомы и молекулы упорядочены на поверхности.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Углеродные и антимикробные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Углеродные нанотрубки ценят за высокую прочность при малой массе. Графен известен исключительной электропроводностью и гибкостью. Частицы серебра и оксида цинка применяют из‑за антимикробных свойств.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распределение направлений из исходного описания (числовые доли не указаны, использована условная шкала).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нанотехнологии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везде решается один вопрос: как с наномасштабом получить нужные свойства — от проводимости до износостойкости.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приоритет миниатюризации и функциональных материалов; медицина растёт за счёт диагностики и адресной доставки.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Наномедицина: точная работа с клетками и молекулами
</a:t>
            </a:r>
            <a:endParaRPr lang="en-US" sz="1993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Адресная доставка лекарств
</a:t>
            </a:r>
            <a:pPr algn="ctr" indent="0" marL="0">
              <a:lnSpc>
                <a:spcPct val="115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Наночастицы помогают подводить препараты к нужной ткани, снижая влияние на остальной организм. Такой подход нацелен на более точное действие и уменьшение побочных эффектов.
</a:t>
            </a:r>
            <a:endParaRPr lang="en-US" sz="1663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 контраст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диагностике наночастицы применяют для усиления контраста и для более быстрых тестов на биологические вещества. Это повышает информативность измерений в сложных средах организма.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Липидные наночастицы в мРНК-вакцинах
</a:t>
            </a:r>
            <a:pPr algn="ctr" indent="0" marL="0">
              <a:lnSpc>
                <a:spcPct val="115000"/>
              </a:lnSpc>
              <a:buNone/>
            </a:pPr>
            <a:r>
              <a:rPr lang="en-US" sz="16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Липидные наночастицы стали важным элементом некоторых мРНК-вакцин: они защищают молекулу и помогают доставить её в клетку, поддерживая эффективность биологического процесса.
</a:t>
            </a:r>
            <a:endParaRPr lang="en-US" sz="16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создания наноматериала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выбора исходников до внедрения в изделие: контроль размера и поверхности определяет воспроизводимость.
</a:t>
            </a:r>
            <a:endParaRPr lang="en-US" sz="9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направления связан с целевой задачей: микроэлектроника чаще выигрывает от «сверху вниз», а в биомедицине и массовом производстве ценят «снизу вверх». Критичны чистота и управляемость.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«Снизу вверх» строит структуру от атомов и молекул: используют самосборку, осаждение из раствора, химический синтез и рост наночастиц. Эти методы часто востребованы в химии материалов и биомедицине.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«Сверху вниз» начинают с крупных структур и уменьшают их: применяют литографию, травление и механические способы. Такие подходы удобны, когда нужно точно вписываться в технологические процессы микроэлектроники.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получения наноструктур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Нанотехнологии в современной электронике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Наномасштаб определяет работу транзисторов, сенсорных экранов, чипов памяти и современных процессоров: при уменьшении элементов растёт плотность размещения и потенциально увеличивается быстродействие.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усложняются тепловые и электрические режимы: уменьшаются тепловые зазоры, возрастает вероятность утечки тока, а эффективное охлаждение становится частью инженерной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сравнительные тенденции по классам материалов (нанокомпозиты, катализаторы, защитные покрытия); точные численные значения зависят от конкретных образцов.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наноструктура меняет свойства материала
</a:t>
            </a:r>
            <a:endParaRPr lang="en-US" sz="224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к наноструктурам решающее значение приобретает не только химический состав, но и геометрия: размер, распределение по поверхности и доступность активных центров.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одинаковые реагенты могут давать разные результаты, потому что структура меняет перенос зарядов, число активных участков и устойчивость к износу.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2" y="1534738"/>
            <a:ext cx="713584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52" y="2643847"/>
            <a:ext cx="634297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02" y="3785183"/>
            <a:ext cx="713584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Нанотехнологии в энергетике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Электроды и батареи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Наноструктурированные электроды повышают рабочую ёмкость, ускоряют заряд и снижают скорость деградации. Это достигается за счёт более коротких путей переноса и лучшего контакта между частицами и электролитом.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генерация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Нанопокрытия и наноструктуры в фотоэлектрических системах улучшают поглощение света и уменьшают потери. За счёт более удачного «управления» оптическими свойствами растёт эффективность преобразования энергии.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элементы и катализ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Наночастицы-катализаторы повышают активность электродных процессов, позволяя уменьшить расход редких благородных металлов. За счёт увеличенной площади поверхности снижается необходимая масса активного вещества.
</a:t>
            </a:r>
            <a:endParaRPr lang="en-US" sz="14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710481"/>
            <a:ext cx="4646100" cy="1858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того, что наноматериалы дают на практике, и какие барьеры мешают массовому внедрению. Особое внимание уделено роли контроля размера, формы и поверхности частиц.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4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качественных факторов из обзоров по нанобезопасности и промышленному трансферу технологий (без привязки к единому набору чисел).
</a:t>
            </a:r>
            <a:endParaRPr lang="en-US" sz="554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нанотехнологий
</a:t>
            </a:r>
            <a:endParaRPr lang="en-US" sz="2267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раскрываются только при сочетании инженерных преимуществ с безопасностью и качественным производством: без строгого контроля наноматериал может вести себя непредсказуемо.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Нанофильтры позволяют очищать воду от тяжёлых металлов и части органических загрязнителей. Однако эффективность зависит от состава воды и характеристик мембраны, поэтому очистку нужно сопровождать аналитическим контролем.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Нанопокрытия снижают коррозию и износ, что увеличивает срок службы изделий и уменьшает расход материалов. Но при эксплуатации важно учитывать износ покрытия и возможное высвобождение частиц при повреждениях.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наночастицы способны попадать в лёгкие, почву и водные экосистемы. Поэтому требуются стандарты токсичности, прослеживаемость партий, мониторинг в среде и корректная утилизация отходов.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безопасность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Нанотехнологии в повседневной жизни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Солнцезащитный крем, который работает «на уровне поверхности»
</a:t>
            </a:r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солнцезащитные продукты используют наночастицы и нанопокрытия для более равномерного распределения и устойчивой защиты. Для пользователя это ощущается как комфортное нанесение и долговечность эффекта, а физический смысл — в управлении взаимодействием с солнечным излучением.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Стёкла и плёнки, которые меньше пачкаются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Самоочищающиеся стекла и защитные покрытия уменьшают прилипание грязи и облегчают удаление загрязнителей. На практике это означает редкое мытьё и лучшую прозрачность. Причина — модификация поверхностных свойств материала на наноуровне.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одежда и техника с повышенной износостойкостью
</a:t>
            </a:r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Антибактериальные покрытия и нанонаполненные ткани применяются, чтобы замедлять рост микроорганизмов и улучшать устойчивость к загрязнениям. В бытовой технике схожие подходы встречаются в защитных слоях, которые дольше сохраняют рабочие характеристики.
</a:t>
            </a:r>
            <a:endParaRPr lang="en-US" sz="13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тренд по направлениям инвестиций и исследований; точные значения зависят от года и методики оценки (компании/отчёты рынка).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рост рынка нанотехнологий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спроса, рост поддерживают патентирование и расширение производственных мощностей: наноматериалы всё чаще включают в массовые продукты.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инвестиций в ключевых секторах объясняет ускорение внедрения наноматериалов. Чем быстрее масштабируется контроль качества, тем устойчивее рост отрасли.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Нанотехнологии могут сделать лечение эффективнее, но дорогие методы повышают риск неравного доступа к медицинским технологиям. Обсуждение должно учитывать не только инновации, но и доступность для разных групп населения.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использовании сенсоров и диагностических устройств возникает вопрос защиты личных данных. Даже «безобидные» измерения могут становиться чувствительными, поэтому важны прозрачность сборов и контроль хранения.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Недостаточный контроль безопасности способен привести к негативным последствиям для здоровья и окружающей среды. Поэтому важно оценивать риски на разных стадиях жизненного цикла наноматериала.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области нужно различать научную пользу, экономический интерес и общественные риски. Это помогает отделять эффект данных экспериментов от маркетинговых обещаний и принимать взвешенные решения.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социальные вопросы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лаборатории к промышленному применению
</a:t>
            </a:r>
            <a:endParaRPr lang="en-US" sz="2201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разработки к серийному выпуску требует воспроизводимости, проверки безопасности и регуляторных процедур.
</a:t>
            </a:r>
            <a:endParaRPr lang="en-US" sz="9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Адресная доставка лекарств стремится повышать эффективность терапии и снижать побочные эффекты. Наночастицы и носители помогают доставлять действующее вещество к нужной ткани точнее обычных систем.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нанотехнологий
</a:t>
            </a:r>
            <a:endParaRPr lang="en-US" sz="2786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точки в дисплеях обещают более чистую передачу цветов и высокую яркость. Здесь ценны возможности наноструктурирования, позволяющие настраивать оптические свойства под конкретные требования.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Самовосстанавливающиеся покрытия и нанофотоника развиваются в сторону продления ресурса материалов и устройств. Например, микроповреждения можно компенсировать за счёт процессов на поверхности и в тонком слое.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— объединение нанотехнологий с биотехнологией, искусственным интеллектом и роботизированным производством. Такой подход ускоряет разработку датчиков, материалов и решений для медицины, экологии и связи.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Нанотехнология меняет правила игры с материей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Нанотехнология соединяет физику, химию, биологию и инженерию, чтобы управлять свойствами на атомно-молекулярном уровне. Её развитие зависит от точности изготовления, проверки безопасности и ответственного применения.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2026-05-14T08:11:12Z</dcterms:created>
  <dcterms:modified xsi:type="dcterms:W3CDTF">2026-05-14T08:11:12Z</dcterms:modified>
</cp:coreProperties>
</file>