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и сложение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задают движение и направление; их сумма показывает итоговое перемещение.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на плоскости описывает перемещение: у него есть модуль и направление. В 9 классе он помогает переходить от рисунка к вычислениям, доказывать свойства фигур и решать задачи с координатами — в том числе находить общий результат нескольких шагов.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школьной геометрии встречаются векторы
</a:t>
            </a:r>
            <a:endParaRPr lang="en-US" sz="2669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стрелкой: длина стрелки показывает модуль, а направление задаётся наконечником. Так становится ясно, куда происходит перемещение и сколько оно «занимает» по длине.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понимать как направленный отрезок с началом и концом. Начальная точка фиксирует старт, конечная — результат, поэтому одно и то же перемещение можно располагать на чертеже по-разному.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одинаковые длину и направление, даже если стоят в разных местах. Нулевой вектор имеет модуль 0 и не задаёт направления, потому что его «длина» исчезает.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в тексте и на рисунке
</a:t>
            </a:r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вектор записывают двумя заглавными буквами со стрелкой сверху, например →AB: начало — в точке A, конец — в точке B. На рисунке важны именно эти позиции, потому что стрелка «переводит» запись в видимую геометрию.
</a:t>
            </a:r>
            <a:endParaRPr lang="en-US" sz="128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или координаты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 рассматривают как отдельный объект, его удобно обозначать одной строчной буквой, например →a. А когда требуется расчёт, задают координатами (x; y), где видно смещение по осям Ox и Oy.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вектор на чертеже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различать равные и неравные векторы: модуль — это именно длина стрелки.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модуль, тем длиннее соответствующая стрелка, а направление рассматривается отдельно от длины.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примера из условия: модули 3 см, 5 см и 7 см.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векторов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— это длина вектора, и она неотрицательна. Когда модуль равен 0, значит начальная и конечная точки совпадают, и направление не определяют.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модуль равен нулю, вектор становится нулевым.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«Векторы и сложение векторов» (школьная программа 9 класса).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записывать разными способами: через две точки, буквой или координатами — смысл остаётся одним и тем же.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вектор легко перейти между разными формами записи, выбирая ту, которая удобнее для решения задачи.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вектора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стандартных обозначений из школьного курса геометрии (9 класс).
</a:t>
            </a:r>
            <a:endParaRPr lang="en-US" sz="11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 для сложения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суммы векторов на чертеже (перенос начала второго вектора к концу первого).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векторы следуют друг за другом, их складывают как путь из нескольких шагов. Тогда сумма — это один переход от начальной точки первого вектора к конечной точке последнего.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на плоскости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показывает общий результат нескольких направленных перемещений. При сложении учитываются и длина, и направление: один шаг «вперёд» не равен шагу «назад».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этот способ удобен для построения и проверки по чертежу: по стрелкам видно, соответствует ли получившийся итог условию задачи и не перепутано ли направление.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координаты суммы образуют пару: (2; 1) + (3; 2) = (5; 3), то есть складываются числа в каждой позиции.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векторы заданы координатами, то для результата достаточно поэлементно сложить абсциссы и ординаты.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из условия: (2; 1) + (3; 2) = (5; 3).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 координатам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вектора выходят из одной точки, их сумму находят по диагонали параллелограмма: постройте параллельные стороны, направленные как эти векторы.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параллелограмма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Диагональ, начинающаяся в этой общей точке и идущая в противоположный угол, изображает результирующий вектор — итоговое перемещение.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удобно использовать на чертеже: он наглядно показывает, как “складываются” направления и модули. Его часто применяют для задач о силах и движении.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откладывают от общей точки векторы как стороны, затем проводят через концы линии, параллельные исходным направлениям, чтобы получился параллелограмм.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на координатной сетке
</a:t>
            </a:r>
            <a:endParaRPr lang="en-US" sz="2771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координатной сетке отметьте общую точку старта, постройте два вектора так, чтобы один задавал сдвиг вправо/влево, а другой — вверх/вниз. Сумма получается диагональю.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результат, мысленно сделайте шаги по клеткам: сначала пройдите по направлению первого вектора, затем — по направлению второго. От начальной точки до конечной точки будет направлен результирующий вектор.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9881" y="1068000"/>
            <a:ext cx="385953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вспомнить, как меняется сумма при перестановке слагаемых, группировке и добавлении нулевого вектора.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показывают, что при сложении важны модули и направления, но вычисления можно упрощать: переставлять, группировать и добавлять нулевой вектор без изменения результата.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векторов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геометрии 9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обычно сводят к сложению: вычитание записывают как прибавление противоположного вектора. Например, →a−→b=→a+(-→b).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 и противоположный вектор
</a:t>
            </a:r>
            <a:endParaRPr lang="en-US" sz="266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противоположный вектор, оставьте модуль тем же, но поменяйте направление на противоположное: стрелка смотрит в другую сторону.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удобен при построениях: вместо “минус” вы мысленно выполняете сложение с вектором, направленным противоположно исходному, и используете правила сложения.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сложение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выбора данных, способа построения и проверки результата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сумма получается после поэлементного сложения: отдельно складываются абсциссы (x-координаты) и отдельно — ординаты (y-координаты).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закономерность: координаты результирующего вектора формируются из соответствующих координат исходных, а направление определяется полученной парой.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практики сложения векторов по координатам (без дополнительных измерений)
</a:t>
            </a:r>
            <a:endParaRPr lang="en-US" sz="1249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суммы векторов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сложении векторов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характеристики вектора: смотрят только на “длину стрелки” и забывают, что направление тоже определяет результат суммы.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вектора на чертеже легко ошибиться с начальной и конечной точками: тогда получится другой направленный отрезок и диагональ будет неверной.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складывать координаты лишь по одной оси. Нужно выполнять поэлементное сложение и по x, и по y, иначе сумма не совпадёт с построением.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иногда игнорируют: при правильных действиях он не меняет сумму, поэтому знак и направление результирующего вектора должны оставаться как у →a.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участка пути можно представить направленными отрезками: сначала вы двигаетесь, скажем, на восток, затем — на север. Общий итог маршрута соответствует сумме векторов, а не простому перечислению направлений.
</a:t>
            </a:r>
            <a:endParaRPr lang="en-US" sz="1298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 физике как “стрелка”
</a:t>
            </a:r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силу удобно задавать вектором: у неё есть направление и модуль. Если на тело действуют две силы, результирующая сила снова находится сложением векторов — диагональю параллелограмма.
</a:t>
            </a:r>
            <a:endParaRPr lang="en-US" sz="1441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на уроках и в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скорость тела меняется или складываются два движения, результат можно описать векторно. Например, совместное перемещение задают двумя “шагами” по направлениям, а итоговый вектор показывает общий эффект.
</a:t>
            </a:r>
            <a:endParaRPr lang="en-US" sz="1291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 жизни и в других предметах
</a:t>
            </a:r>
            <a:endParaRPr lang="en-US" sz="28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43872"/>
            <a:ext cx="4151400" cy="1959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себя: научитесь определять координаты суммы и находить противоположный вектор. Сравните вычисления с ожидаемыми результатами.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вывод: координаты складываются поэлементно, а противоположный вектор получается заменой знаков у обеих координат.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 теме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упражнения школьного курса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и их сложение: что важно 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в геометрии задаётся длиной и направлением. Сложение выполняют по правилу треугольника, параллелограмма или по координатам. Свойства сложения делают вычисления удобными и предсказуемыми в задачах.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2026-05-12T04:47:18Z</dcterms:created>
  <dcterms:modified xsi:type="dcterms:W3CDTF">2026-05-12T04:47:18Z</dcterms:modified>
</cp:coreProperties>
</file>