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поэзии 1910-х годов: кризис личности и поиск опоры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поэзия эпохи испытаний увидела человека, ищущего смысл и достоинство?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1910-х: эпоха перемен и художественных споров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лирика этого десятилетия развивалась на фоне борьбы направлений, ускорения жизни и военных потрясений. Именно поэтому образ человека стал одновременно более уязвимым и более значимым: поэты искали в нем внутреннюю опору, свободу выбора и право на голос.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как форма изображения личности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 поэзии 1910-х не совпадает с автором буквально: это художественная маска, через которую выражаются сомнение, память, вина и ожидание.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текстов характерны исповедальность, психологическая точность и недосказанность; частное чувство постоянно соотносится с историческим временем и его тревогами.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личность предстает не завершенной и спокойной, а внутренне ищущей, ранимой и нуждающейся в духовной опоре.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достоинство человека в испытании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человек раскрывается через сдержанность, точную деталь и внутреннюю силу. Даже любовь, ревность и разлука не лишают лирическую героиню чувства собственного достоинства.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особенно важны память, молчание и несбывшееся чувство: пережитое не исчезает, а становится нравственным опытом и мерой личной ответственности.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Ахматовский человек: память, молчание, нравственная выдержка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Ахматовой внутреннее достоинство важнее внешней выразительности: человек переносит страдание без позы, сохраняя самоуважение и ясность чувства.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жест, взгляд и краткая фраза заменяют подробное объяснение; именно лаконизм делает переживание особенно напряженным и психологически достоверным.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Ахматовой хранит личную правду, а любовная тема часто связана с нравственным выбором, поэтому ее лирика напоминает миниатюрную психологическую прозу.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Осип Мандельштам: человек культуры и исторической преемственности
</a:t>
            </a:r>
            <a:endParaRPr lang="en-US" sz="3175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Мандельштама личность связана с культурной памятью: античность, архитектура, музыка и слово образуют пространство, в котором человек ощущает преемственность.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мыслит человека не как изолированное «я», а как участника большой исторической традиции, отвечающего за сохранение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камня, строения и звучания создают ощущение устойчивости: культура у Мандельштама противостоит распаду и хаосу времени.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ценен своей причастностью к общему духовному опыту, который делает человека больше, чем он есть в одном настоящем моменте.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человека у поэтов 1910-х годов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поэты десятилетия по-разному отвечали на кризис эпохи, создавая несводимые друг к другу типы личности.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 человека распадается на несколько художественных моделей, но каждая из них ищет опору в своем измерении: нравственном, культурном, эмоциональном или языковом.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моделей по материалам русской лирики 1910-х годов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25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9338" y="138780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1294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6506" y="13878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человек-борец и человек-трибун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миру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Маяковского резко отделяет себя от толпы и обывательской среды, ощущая собственную силу как вызов действительности и привычному порядку.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удар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поэтическая интонация строится на лозунговой энергии, резких обращениях, гиперболе и рваном синтаксисе, превращающих слово в действие.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 Маяковского существует в состоянии постоянного внутреннего напряжения: он не созерцает мир, а вступает с ним в борьбу.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Преображение себя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стремится изменить не только окружающую реальность, но и самого себя, поэтому борьба становится для него формой личной и исторической ответственности.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Футуристический разрыв с традиционной цельностью личности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отказываются от привычного образа гармоничного героя: человек у них звучит как крик, жест и слово-удар, а не как спокойная исповедь.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футуристической поэзии важны город, скорость, техника и демонстративный разрыв с культурными нормами прошлого, которые воспринимаются как устаревшие.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перестает быть завершенной и устойчивой; она становится полем языкового эксперимента, где проверяются новые способы существования человека.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меняет саму логику изображения: форма уже не просто передает смысл, а показывает, как рождается новый тип человеческого сознания.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1520"/>
            <a:ext cx="3812100" cy="1821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человека в поэзии 1910-х годов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 разные поэты по-своему отвечали на кризис личности и времени.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все модели объединяет отказ от простой цельности: человек становится многомерным, исторически уязвимым и внутренне ответственным.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1910-х годов: сопоставление художественных моделей личности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человек предельного чувства и внутренней свободы
</a:t>
            </a:r>
            <a:endParaRPr lang="en-US" sz="309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героиня Цветаевой не ищет спокойствия и согласия с миром. Ее свобода выражается в резком движении, в готовности идти против ожиданий и в отказе от привычной нормы. Поэтому образ человека у поэтессы всегда связан с напряжением, как будто жизнь происходит на краю высоты.
</a:t>
            </a:r>
            <a:endParaRPr lang="en-US" sz="952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как высота, а не удобство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одиночество не выглядит слабостью: оно становится ценой за верность себе. Человек здесь остается один на один с чувствами, выбором и собственной правдой. Именно поэтому в ее стихах так ощутимы лестницы, резкие ракурсы и пространство, где фигура будто отделена от земли.
</a:t>
            </a:r>
            <a:endParaRPr lang="en-US" sz="995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сильного голоса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Цветаевский конфликт: свобода, одиночество, обреченность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 Цветаевой не означает покой: она требует внутренней смелости, отказа от компромиссов и готовности жить по собственному закону, даже если это ведет к разрыву с окружающими.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в ее лирике становится не случайным состоянием, а почти необходимым условием подлинности. Человек, верный себе, оказывается отдален от быта, привычных ролей и удобных решений.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Обреченность рождается из самой силы чувства: чем выше духовный и эмоциональный накал, тем острее переживается невозможность полного согласия с миром, людьми и временем.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реальности соединяются в его поэзии: природа, история и язык.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и теоретические тексты Велимира Хлебникова; обобщение литературоведческой традиции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показывает, что личность у Хлебникова мыслится не отдельно, а как часть огромной системы связей и соответствий.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человека в поэзии 1910-х годов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основным художественным моделям русской поэзии 1910-х годов и показывает переход от кризиса личности к множеству новых способов ее изображения.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новая среда существования человека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десятилетия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входит в поэзию как пространство ускоренного ритма, шума и разобщенности. Человек ощущает, что привычная размеренность исчезает, а личная жизнь оказывается под давлением новой среды.
</a:t>
            </a:r>
            <a:endParaRPr lang="en-US" sz="1219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началом войны городской опыт приобретает тревожность и драматизм. Пространство становится не просто чужим, а исторически напряженным, заставляя человека острее чувствовать хрупкость жизни.
</a:t>
            </a:r>
            <a:endParaRPr lang="en-US" sz="1211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большого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толпа, окна, фонари и тесные комнаты становятся знаками одиночества среди людей. Городская сцена показывает не только движение, но и внутреннюю изоляцию личности.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закрепляется как символ новой реальности, где личность проверяется на устойчивость. Он выявляет, способен ли человек сохранить внутреннюю свободу в мире ускорения и давления.
</a:t>
            </a:r>
            <a:endParaRPr lang="en-US" sz="1248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381" y="1844204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281" y="1844204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война: историческое испытание личности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делает жизнь предельно неустойчивой: в лирике усиливаются страх, тревога и ощущение, что привычный порядок может быть разрушен в любой момент.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и сострадание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говорят о смерти и потерях не отвлеченно, а через человеческую боль. Сострадание становится нравственным ответом на разрушение и насилие.
</a:t>
            </a:r>
            <a:endParaRPr lang="en-US" sz="1289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погибших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памяти сохраняет связь между живыми и павшими. Он не позволяет войне превратиться в безличную хронику и возвращает каждому погибшему человеческое имя.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стойкость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исторической катастрофы особенно ценится внутренняя выдержка. Человек у поэтов этого времени должен не только страдать, но и сохранять нравственную меру.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мотивы в образе человека поэзии 1910-х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личное переживание у поэтов тесно связано с историческим временем и не существует отдельно от культурной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строится вокруг нескольких устойчивых центров, а не одной темы; после 1914 года особенно заметно усиливаются тревога и историческая драматичность.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мотивов в поэзии Ахматовой, Мандельштама, Маяковского, Цветаевой и Хлебникова; 1910-е годы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средство создания образа личности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Ахматовой сдержанная интонация, пауза и недосказанность создают образ человека, который переживает сильные чувства, но не теряет внутренней дисциплины и достоинства.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разрыв строки, резкий ритм и речевой напор превращают героя в фигуру действия. Язык передает конфликтность, вызов и готовность спорить с миром.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Мандельштама плотные метафоры и культурные ассоциации показывают человека как носителя памяти. Речь связывает личный опыт с античностью, историей и искусством.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Хлебникова словотворчество и звуковые эксперименты расширяют саму модель личности. Человек изображается как часть языкового и космического поиска, а не замкнутый характер.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десятилетия: многоликий и исторически уязвимый человек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1910-х годов не сводит человека к одной универсальной модели. В ней сосуществуют достоинство, страдание, бунт, память, пророчество и языковое новаторство.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крупный поэт предлагает свой способ ответить на кризис эпохи: через внутреннюю выдержку, культурную преемственность, действие, предельное чувство или расширение границ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десятилетия — усложнение образа личности и признание ее исторической неустойчивости. Именно человек становится главным местом, где поэзия проверяет смысл времени.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поэзии 1910-х: голос, смысл, ответственность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1910-х годов показала человека в момент исторического перелома: уязвимого, но способного к выбору, памяти, протесту и духовной стойкости. В этом и состоит ее главное открытие.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2026-05-23T19:12:18Z</dcterms:created>
  <dcterms:modified xsi:type="dcterms:W3CDTF">2026-05-23T19:12:18Z</dcterms:modified>
</cp:coreProperties>
</file>