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Япония: два соседа, два пути
</a:t>
            </a:r>
            <a:endParaRPr lang="en-US" sz="395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страны, две истории, два способа развития в Восточной Азии.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страны Восточной Азии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тесно связаны географией, торговлей и культурным обменом, но развивались по-разному: один — как огромная материковая цивилизация, другой — как островное государство.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сравниваем и почему это важно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площади и населении определяет масштаб экономики, городов, транспорта и управления, а также объясняет, почему многие процессы в странах устроены не одинаково.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особенное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культурные корни не означают одинакового развития: каждая страна по-своему адаптировала письменность, государственные институты и нормы повседневного поведения.
</a:t>
            </a:r>
            <a:endParaRPr lang="en-US" sz="934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модернизации показывает разные темпы и пути: Китай и Япония по-разному отвечали на вызовы внешнего мира, сохраняя при этом собственную идентичность.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находятся рядом, но разделены морем, что повлияло на контакты, безопасность и способы обмена людьми, товарами и идеями на протяжении веков.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природа, история, язык и экономика вместе формируют образ жизни общества и его место в 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региона и главные ориентиры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соседства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Восточной Азии особенно заметен контраст: материковый Китай занимает огромную территорию, а Япония вытянута цепью островов вдоль океана.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задают политический центр каждой страны: Пекин представляет Китай, а Токио — Японию и её крупнейшую городскую агломерацию.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площади очень велик: Китай занимает около 9,6 млн км², тогда как площадь Японии составляет примерно 378 тыс. км².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природные условия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отличается резкими природными контрастами: на востоке расположены плодородные равнины, а на западе — пустыни, высокогорья и труднодоступные районы.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Муссонный климат создаёт сезонность осадков, поэтому земледелие исторически концентрировалось там, где было достаточно воды и удобных почв.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суша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 — гористый архипелаг с узкими равнинами, где пространство для поселений и полей ограничено, а береговая линия играет особую роль.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Японии характерны влажный морской климат и высокая сейсмичность: землетрясения, вулканизм и тайфуны сильно влияют на повседневную жизнь и инфраструктуру.
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повлияла на хозяйство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большие речные бассейны и равнины способствовали развитию земледелия, густой сети поселений и связи внутренних районов через реки и каналы.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территории в Японии усилила практику компактной застройки, экономного использования пространства и высокой эффективности городского хозяйства.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экономика исторически тяготела к морю: прибрежные города, рыболовство и портовая торговля стали естественным ответом на нехватку земли и ресурсов.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по-разному обеспечивают себя сырьём: Китай опирается на внутренний рынок и транспортные коридоры, а Япония в большей степени зависит от импорта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Китая и Японии
</a:t>
            </a:r>
            <a:endParaRPr lang="en-US" sz="2181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обе страны проходили модернизацию, сохраняя собственные исторические основы и политические традиции.
</a:t>
            </a:r>
            <a:endParaRPr lang="en-US" sz="8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вехи: короткий таймлайн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показывают, что Китай дольше сохранял имперскую преемственность, а Япония раньше и быстрее перенимала западные институты.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проходили переломные этапы не одновременно: Китай дольше опирался на имперскую модель, Япония раньше ускорила институциональную модернизацию.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Китая и Японии; общедоступные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государство и общество
</a:t>
            </a:r>
            <a:endParaRPr lang="en-US" sz="2363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ранние государства, складываются централизованные структуры власти и базовые нормы общественной организации, связанные с земледелием и иерархией.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укрепляет имперскую традицию, а Япония выстраивает собственные придворные и военные институты, создавая устойчивые модели управления обществом.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через реставрацию Мэйдзи быстро осваивает западные институты, а Китай в XX веке проходит через реформы и поиск новой модели развития.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превращаются в индустриальные и технологические державы, где государство сохраняет значительную роль в экономике, образовании и социальной политике.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понять, почему в обеих культурах ценятся уважение, самоконтроль и внимание к окружающим.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здесь сравниваются как два близких, но по-разному организованных культурных мира.
</a:t>
            </a:r>
            <a:endParaRPr lang="en-US" sz="14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стол и повседневные образы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как семейный ритуал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 в Китае и Японии часто становится семейным событием, а не просто ужином. Рис, лапша, рыба, соевые продукты и сезонные блюда подчеркивают связь с календарем, памятью о предках и привычкой собираться вместе.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семейная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Новый год приносит на улицы красные фонари, шумные визиты и пожелания удачи. Фестиваль середины осени связан с луной, угощениями и встречей нескольких поколений за одним столом, где важны не только блюда, но и общение.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региона к региону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О-бон и Новый год по-своему соединяют дом, предков и обновление. На кухне заметно региональное разнообразие: при схожей основе вкусы меняются от побережья к внутренним районам и от города к городу.
</a:t>
            </a:r>
            <a:endParaRPr lang="en-US" sz="9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уровня семейных норм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особенно ценятся дисциплина, самоконтроль и уважение к общему порядку. Даже в повседневных ситуациях человек старается не выделяться слишком резко и учитывать комфорт окружающих.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как норма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обеих культур характерно внимание к старшим, вежливость в обращении и сдержанность эмоций. Эти нормы помогают сохранять доверие, избегать прямого конфликта и поддерживать стабильность в общении.
</a:t>
            </a:r>
            <a:endParaRPr lang="en-US" sz="883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остается местом передачи привычек, языка и жизненных ориентиров. При этом в Китае сильнее заметны родственные сети, а в Японии — баланс личной ответственности и коллективной гармонии.
</a:t>
            </a:r>
            <a:endParaRPr lang="en-US" sz="883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большой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семейные решения часто принимаются с учетом старших и широкой родни. Родственные связи помогают поддерживать быт, учебу и карьеру, а семейные встречи остаются важной частью социальной жизни.
</a:t>
            </a:r>
            <a:endParaRPr lang="en-US" sz="8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культурной выразительности
</a:t>
            </a:r>
            <a:endParaRPr lang="en-US" sz="2151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как жест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тушевая каллиграфия воспринимается как искусство движения и паузы. Один и тот же знак может выглядеть строго или свободно, а линия кисти передает не только смысл, но и характер мастера.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обеих стран хранит память о преемственности. Пагоды, храмы и традиционные сады показывают, как пространство может выражать порядок, созерцание и связь человека с природой.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 Китае и Японии соединяет музыку, костюм, грим и условный жест. Опера, но и кабуки превращают сцену в символический мир, где важны ритм, образ и культурный код.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 письменной системы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097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 строится на иероглифах, где знак несет смысловую нагрузку и часто связан с корнем слова. Поэтому чтение требует внимания не только к звучанию, но и к контексту.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3410550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Кандзи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японском письме используются кандзи китайского происхождения. Они дополняют запись слов и позволяют сохранять смысловые связи, унаследованные из более ранней культурной традиции Восточной Азии.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585012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 для гибкости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Хирагана и катакана помогают записывать грамматику, окончания и заимствования. Благодаря им японская письменность сочетает историческую преемственность с удобством для современной повседневной коммуникации.
</a:t>
            </a:r>
            <a:endParaRPr lang="en-US" sz="10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способа сохранить культурную преемственность
</a:t>
            </a:r>
            <a:endParaRPr lang="en-US" sz="2151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выражениях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язык сохраняет связь с прошлым через устойчивые выражения, пословицы и письменную традицию. Их употребление помогает передавать культурную память и ощущение непрерывности между поколениями.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относится к тональным языкам: изменение тона может менять значение слова. Это делает звучание особенно важным и придает речи выразительную ритмичность.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язык тоже опирается на устойчивые формы речи и вежливые конструкции. Они отражают социальную дистанцию, уважение к собеседнику и важность контекста в общении.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язык отличается более сложной морфологией и несколькими системами письма. Такое устройство позволяет точно передавать оттенки смысла, но требует внимательности при чтении и 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экономических опор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показатели, а ведущие направления специализации. Китай сильнее в масштабной промышленности и инфраструктуре, Япония — в высокоточном машиностроении и сложных технологиях.
</a:t>
            </a:r>
            <a:endParaRPr lang="en-US" sz="995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сравнительная схема специализации: Китай опирается на масштаб, Япония — на технологическую глубину. Обе страны остаются активными инвесторами в исследования и цифровые решения.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отраслевой специализации стран; без точных статистических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сектора Китая и Японии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конкуренцию «по всем фронтам», а разные сильные стороны. У Китая заметнее масштаб и логистика, у Японии — точность, инженерная культура и высокие технологии.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основаны на инженерных кадрах и внешних рынках, но Китай выигрывает масштабом, а Япония — глубиной специализации.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по экономической структуре стран.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черты школьной культуры
</a:t>
            </a:r>
            <a:endParaRPr lang="en-US" sz="2384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Экзаменационный фокус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 занимает заметное место в школьной жизни, особенно в Китае, где успех на гаокао воспринимается как важный социальный лифт и результат многолетнего труда.
</a:t>
            </a:r>
            <a:endParaRPr lang="en-US" sz="737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класс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японской школе большое значение имеют коллективные обязанности: уборка класса, порядок в помещениях и совместная ответственность за общую среду. Это формирует привычку думать о группе.
</a:t>
            </a:r>
            <a:endParaRPr lang="en-US" sz="70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и 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клубы в Японии помогают развивать дисциплину, настойчивость и навыки командной работы. Через спорт, музыку или науку ученик учится сочетать личный интерес с коллективной задачей.
</a:t>
            </a:r>
            <a:endParaRPr lang="en-US" sz="737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учебе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Китае, и в Японии образование связано с высокой нагрузкой и уважением к учителю. Учеба воспринимается как долгосрочная инвестиция в будущее семьи и общества.
</a:t>
            </a:r>
            <a:endParaRPr lang="en-US" sz="7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портрета современной молодежи
</a:t>
            </a:r>
            <a:endParaRPr lang="en-US" sz="1977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сеть и быстрый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китайских городах молодежная культура быстро меняется: новые бренды, короткие видео, онлайн-платформы и уличная мода распространяются почти мгновенно. Цифровая среда здесь стала пространством самовыражения, где тренды возникают и исчезают за считаные недели.
</a:t>
            </a:r>
            <a:endParaRPr lang="en-US" sz="89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Аниме, манга и субкультуры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молодежную идентичность сильно формируют аниме, манга, музыка и локальные субкультуры. Они создают узнаваемый визуальный язык, где повседневность легко соединяется с вымышленными мирами, сценой и эстетикой детали.
</a:t>
            </a:r>
            <a:endParaRPr lang="en-US" sz="9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соседа, две модели развития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развивались разными путями, но обе страны доказали, что традиция может сосуществовать с модернизацией. Их влияние в Восточной Азии строится на экономике, образовании и культурной узнаваемости.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2026-07-26T15:17:53Z</dcterms:created>
  <dcterms:modified xsi:type="dcterms:W3CDTF">2026-07-26T15:17:53Z</dcterms:modified>
</cp:coreProperties>
</file>