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состоят тела вокруг нас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тел, веществ и их удивительных свойств.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— это любой предмет или объект вокруг нас, а вещество — то, из чего он сделан. Один предмет может состоять из нескольких веществ, и каждое из них помогает ему выполнять свою работу.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 вещество: в чём разница?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тела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тела не растекаются и не принимают форму сосуда. Камень, книга или кубик остаются такими, какими мы их видим, пока на них не подействует сильная сила.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очень близко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твёрдого тела частицы расположены плотно и почти не расходятся в стороны. Поэтому твёрдое тело трудно сжать, даже если очень постараться.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тела бывают хрупкими, как мел, или прочными, как металлическая линейка. Они могут быть тяжёлыми или лёгкими, но почти всегда держат свою форму.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твёрдым телам относятся стол, тетрадь, карандаш, кирпич и лёд. Такие предметы удобно брать в руки, ставить на место и использовать каждый день.
</a:t>
            </a:r>
            <a:endParaRPr lang="en-US" sz="12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вокруг нас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Текут и льются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легко переливаются, капают и разливаются. Если налить воду в стакан, она примет его форму, а в ложке будет выглядеть совсем по-другому.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жидкости есть свой объём, даже если она меняет форму. Мы можем налить одинаковое количество молока в разные сосуды, и его будет столько же.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подвижнее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жидкости частицы расположены не так плотно, как в твёрдом теле, и могут немного перемещаться. Поэтому жидкость может двигаться, как маленький ручеёк.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сок, молоко и масло — знакомые жидкости из кухни и школьной жизни. Они помогают нам пить, готовить и проводить простые опыты.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— невидимые вещества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имеют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не держат собственную форму и сразу заполняют всё свободное пространство. Поэтому воздух в комнате есть везде, даже если мы его не видим.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газе частицы находятся далеко друг от друга и быстро движутся. Из-за этого газ легко сжимается сильнее, чем твёрдое тело или жидкость.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газов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пар и углекислый газ — это газы. Они встречаются дома, на улице и в природе, хотя чаще всего остаются незаметными для глаз.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тоже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кажется пустотой, но на самом деле это вещество. Без него мы не могли бы дышать, а воздушные шары и мыльные пузыри не летали бы.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вещество изнутри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расположение частиц влияет на свойства вещества.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44" y="1466362"/>
            <a:ext cx="153563" cy="17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4205300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сделаны школьные и домашние предметы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Стулья и столы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делают из дерева, металла или пластика. Выбор зависит от того, нужна ли предмету прочность, лёгкость или удобство в уходе.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 рамы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выбирают там, где нужен свет, а для рамы используют дерево или металл. Вместе эти материалы делают окно крепким и удобным.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и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делают из дерева и графита, а тетрадь — из бумаги. Каждый материал важен: один пишет, другой аккуратно хранит буквы и рисунки.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Пеналы и коробки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пеналов и коробок часто берут ткань, пластик или картон. Эти материалы помогают хранить вещи, не рваться слишком быстро и быть удобными в школе.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природы и вещества, созданные человеком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песок становится стеклом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лежит на берегу сам по себе, а потом его очищают и сильно нагревают. После обработки он превращается в стекло, из которого делают окна, стаканы и красивые баночки.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дерева к бумаге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растёт в лесу и кажется обычным природным веществом. Но после переработки из него получают бумагу, на которой мы пишем, рисуем и читаем любимые книги.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природных веществ человек создаёт пластик, краски и мыло. Эти материалы помогают дома, в школе и в быту, делая повседневные дела проще и удобнее.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Смеси в обычной жизни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заметим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присмотреться к земле, можно увидеть песок, глину и остатки растений. Почва не одно вещество, а настоящая природная смесь.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посмотрим на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 тоже смесь, только газов. В нём есть разные вещества, которые вместе помогают нам дышать и жить.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— суп и чай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Суп, чай с сахаром и салат состоят из нескольких веществ. В таких смесях каждый компонент остаётся собой, даже если смешан с другими.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Смеси встречаются повсюду: дома, в природе и в еде. Они могут выглядеть как одно целое, но внутри состоят из разных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предметы тонут, а другие плавают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предмета в воде зависит от того, из какого вещества он сделан. Одни материалы легче, другие тяжелее, и это заметно даже в небольших предметах.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плотность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том же объёме вещества больше, предмет обычно тонет. Железный кубик и деревянный кубик одного размера будут вести себя по-разному.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помогает плавать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пластиковая бутылка может держаться на воде, потому что внутри много воздуха. Воздух делает предмет легче, и ему проще оставаться на поверхности.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вещество — три состояния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 ладони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стакане может лежать лёд, а в луже — уже вода. Это одно и то же вещество, только в твёрдом состоянии и в жидком. Стоит добавить тепла, и холодный кусочек начинает таять, как будто спешит в новое путешествие.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превращается в пар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нагревается, её частицы начинают двигаться быстрее. Тогда жидкость постепенно превращается в пар, который поднимается вверх и становится почти невидимым. Так чайник показывает, что одно вещество может меняться прямо у нас на глазах.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 к льду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пар охлаждается, он снова становится водой, а при сильном охлаждении может превратиться в лёд. Это похоже на игру перемен: вещество не исчезает, а только меняет своё состояние. Такие превращения встречаются в природе и дома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простыми словами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24947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вещества в малом объёме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показывает, насколько «плотно» расположено вещество внутри предмета. Если в одинаковом по размеру кубике материала больше, чем в другом, то он обычно будет тяжелее.
</a:t>
            </a:r>
            <a:endParaRPr lang="en-US" sz="1332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40762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размер — разный вес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предмета могут выглядеть почти одинаково, но один окажется тяжелее. Это значит, что у него плотность больше, потому что в том же объёме помещается больше вещества.
</a:t>
            </a:r>
            <a:endParaRPr lang="en-US" sz="1332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356577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помогает объяснить, почему одни предметы тонут, а другие плавают. Она тоже подсказывает, почему железный кубик тяжелее деревянного такого же размера.
</a:t>
            </a:r>
            <a:endParaRPr lang="en-US" sz="13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вещество по его свойствам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цветом, прозрачностью, твёрдостью, растворимостью и магнитными свойствами помогает определить вещество без догадок.
</a:t>
            </a:r>
            <a:endParaRPr lang="en-US" sz="10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Растворимые и нерастворимые вещества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проверяем воду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наливают в стакан и добавляют небольшое количество вещества. Затем наблюдают, исчезает ли оно полностью или остаётся видимым на дне. Так проще заметить растворение.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Соль, сахар и сода растворяются в воде. Их частицы распределяются очень равномерно, и жидкость становится однородной. Такие смеси называют растворами, как в чае или морской воде.
</a:t>
            </a:r>
            <a:endParaRPr lang="en-US" sz="981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Нерастворимые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мел и опилки в воде не растворяются. Они могут осесть на дно или плавать сверху. Их можно увидеть отдельно, потому что они не исчезают в жидкости.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Растворы используют в напитках, лекарствах и бытовых средствах. Понимание растворимости помогает выбирать нужные вещества и не путать прозрачную жидкость с водой без примесей.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 школьных вещах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бумага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Листы в тетради сделаны из бумаги, потому что она хорошо впитывает чернила и на ней удобно писать. Бумага должна быть достаточно гладкой и при этом прочной.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из дерева и графита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карандаша делают из дерева, а внутри находится графит. Дерево лёгкое и удобно лежит в руке, а графит оставляет на бумаге чёткий след.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из прочного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Пеналы часто делают из ткани или пластика. Эти материалы помогают хранить ручки и карандаши, не пропускают лишнюю грязь и служат долго в школьной сумке.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 из резины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 делают из мягкой резины, чтобы он стирал следы карандаша и не рвал бумагу. Такой материал должен быть гибким, удобным и аккуратно удалять штрихи.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87" y="1835943"/>
            <a:ext cx="180675" cy="24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69993"/>
            <a:ext cx="194400" cy="17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вещества помогают людям каждый день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человеку каждый день: её пьют, ею умываются и готовят еду. Без воды не могут жить растения, животные и люди, поэтому она очень важна.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окружает нас повсюду, хотя его не видно. Он нужен для дыхания, движения ветра и жизни многих существ. Даже шарик без воздуха быстро сдувается.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помогает растениям расти, потому что в ней есть вода, воздух и питательные вещества. Без почвы не было бы огородов, садов и многих лесных растений.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Металлы, стекло, дерево и пластик помогают людям строить дома, делать посуду, игрушки и школьные вещи. Из веществ получаются полезные предметы, которые окружают нас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вещества от природы к предмету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природное вещество после обработки становится материалом, а затем предметом.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опыты с телами и веществами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Насыпь немного сахара в тёплую воду и сравни с холодной. В тёплой воде сахар растворяется быстрее, потому что частицы жидкости движутся активнее и помогают ему смешаться.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 кусочек льда в тёплое место и наблюдай, что произойдёт. Он начнёт таять, потому что при нагревании твёрдое вещество переходит в жидкое состояние.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Поднеси магнит к железной скрепке и к деревянной палочке. Магнит притянет железо, но дерево останется на месте. Так можно увидеть разницу в свойствах материалов.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опыты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простые наблюдения помогают понять, что вещества ведут себя по-разному. Опыты делают знания не скучными, а живыми, почти как маленькое научное приключение.
</a:t>
            </a:r>
            <a:endParaRPr lang="en-US" sz="12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телах и веществах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предмет — это тело, а вещество — то, из чего оно сделано. Один предмет может состоять из одного вещества или сразу из нескольких.
</a:t>
            </a:r>
            <a:endParaRPr lang="en-US" sz="136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бывают твёрдыми, жидкими и газообразными. В каждом состоянии частицы ведут себя по-разному, поэтому предметы не одинаково держат форму и объём.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помогают 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Прочность, прозрачность, растворимость и плотность подсказывают, как вещество себя ведёт. По этим признакам можно выбирать подходящий материал для нужной вещи.
</a:t>
            </a:r>
            <a:endParaRPr lang="en-US" sz="1312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домашние предметы сделаны из бумаги, стекла, металла, дерева, пластика и других материалов. Их свойства делают вещи удобными, полезными и безопасными.
</a:t>
            </a:r>
            <a:endParaRPr lang="en-US" sz="12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знать, из чего состоят тела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 телах и веществах помогает выбирать подходящие материалы, беречь природу и лучше понимать мир вокруг. Даже обычная чашка или капля воды становятся намного интереснее, если знать их секреты.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2026-05-26T00:06:23Z</dcterms:created>
  <dcterms:modified xsi:type="dcterms:W3CDTF">2026-05-26T00:06:23Z</dcterms:modified>
</cp:coreProperties>
</file>