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русских народных инструментов
</a:t>
            </a:r>
            <a:endParaRPr lang="en-US" sz="298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музыка, где каждый инструмент звучит, как на празднике.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большому оркестру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народные инструменты звучали в быту, на ярмарках и праздниках. Потом Василий Андреев собрал первый большой оркестр и показал, что такая музыка достойна концертной сцены.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входят в оркестр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Балалайки, домры и гусли задают мелодию и создают певучее, живое звучание. Их голоса могут быть звонкими, мягкими или очень быстрыми, словно бегущая по тропинке песня.
</a:t>
            </a:r>
            <a:endParaRPr lang="en-US" sz="87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Клавишно-кнопочные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и гармонь помогают оркестру звучать широко и мощно. Они могут вести мелодию, поддерживать другие инструменты и делать музыку полной, как будто она стала больше и выше.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шумовые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ложки, трещотки, колокольчики и рубель добавляют ритм, блеск и весёлые акценты. Благодаря им музыка становится бодрой, озорной и похожей на шумный народный праздник.
</a:t>
            </a:r>
            <a:endParaRPr lang="en-US" sz="81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— самый узнаваемый инструмент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и звонкий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балалайки треугольный корпус и обычно три струны. Она умеет звучать быстро, звонко и очень весело. Поэтому её легко узнать даже с закрытыми глазами.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семейка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инструмента есть разные размеры: прима, секунда, альт, бас и контрабас. Вместе они образуют целую семью, где у каждого голоса своя важная роль.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— круглая и певучая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похожа на маленькое солнце: у неё округлый корпус и яркий, мягкий звук. В оркестре она часто поёт мелодию так, будто рассказывает добрую историю. Её голос легко узнаётся среди других инструментов.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— древний перезвон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звучат тихо, светло и немного сказочно. Их звук напоминает перезвон колокольчиков и старинный напев из былины. Когда гусли вступают в оркестре, кажется, что музыка открывает волшебную страницу.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и гусли: звучание, похожее на сказку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и гармонь: дыхание оркестра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и гармонь открывают и закрывают меха, словно дышат вместе с музыкой. Из-за этого их звучание кажется живым, тёплым и очень полным.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звучит звонко и задорно, особенно в быстрых плясовых мелодиях. Её голос легко подхватывают другие инструменты, и вся музыка будто начинает улыбаться.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баяна есть клавиши и кнопки, поэтому он умеет играть и мелодию, и сопровождение. В оркестре это инструмент, который уверенно ведёт музыку вперёд.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баян или гармонь соединяются со струнными и ударными, оркестр становится особенно богатым по звучанию. Кажется, что в нём одновременно поют и играют сразу несколько голосов.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18708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18708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18708"/>
            <a:ext cx="504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4160" y="3505474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8558" y="3505474"/>
            <a:ext cx="63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шумовые инструменты: ритм и шутка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звучат щёлкающе и весело. Они помогают держать ритм и часто превращают музыку в настоящую пляску, где хочется притопывать ногой.
</a:t>
            </a:r>
            <a:endParaRPr lang="en-US" sz="885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добавляет чёткий удар и звонкий блеск. Он особенно хорош в быстрых мелодиях, где ритм должен быть ясным, как шаги танцора.
</a:t>
            </a:r>
            <a:endParaRPr lang="en-US" sz="975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 издают сухой, задорный треск. Этот звук словно подмигивает слушателям и делает музыку озорной, живой и очень подвижной.
</a:t>
            </a:r>
            <a:endParaRPr lang="en-US" sz="885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Рубель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Рубель помогает музыке идти ровно и уверенно, добавляя особую деревянную окраску. Его звучание напоминает старинный народный ритм, который невозможно перепутать.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вносят в оркестр прозрачный звон. Их короткие звуки украшают мелодию, как маленькие огоньки на весёлом праздничном рисунке.
</a:t>
            </a:r>
            <a:endParaRPr lang="en-US" sz="94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инструменты работают вместе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слушает всех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всем начать и закончить одновременно. Если каждый внимательно слушает остальных, вместо шума получается стройная и красивая музыка.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одни инструменты ведут мелодию, другие поддерживают её низкими звуками, а третьи украшают музыку короткими ритмичными фразами. Вместе они создают цельную картину.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концерт оркестра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оркестра к выступлению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много инструментов, но каждый из них знает свою задачу. Кто-то ведёт мелодию, кто-то поддерживает её снизу, а кто-то украшает музыку ритмом.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группа может звучать просто, а оркестр строит целую звуковую картину. В ней слышно, как голоса инструментов переплетаются и помогают друг другу.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музыканты играют вместе, важно не только уметь свой звук, но и слушать соседей. Без этого оркестр быстро превратился бы в весёлый, но очень громкий спор.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оркестровая музыка звучит объёмно и выразительно. Она похожа на большой рисунок, где каждая линия и краска на своём месте.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оркестр отличается от обычной группы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на сцене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с вышивкой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сцену музыкант выходит в белой рубахе с яркой вышивкой на вороте и рукавах. Такой наряд сразу напоминает о праздничном дне, когда музыка, песни и улыбки собирают людей вместе. Костюм делает выступление особенно тёплым и нарядным.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 и пояс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Участницы оркестра часто надевают сарафаны и широкие пояса. Плавные линии ткани красиво двигаются вместе с музыкой, а узоры на одежде словно продолжают народную мелодию. Такой костюм помогает зрителям почувствовать атмосферу старинного праздника.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сошли с 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ансамбль выходит в одинаковых или похожих костюмах, он выглядит как большая дружная семья. Зрителю легко представить шумную ярмарку, хоровод и весёлую площадку для пляски. Одежда подсказывает: перед нами живая народная традиция.
</a:t>
            </a:r>
            <a:endParaRPr lang="en-US" sz="7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 и начало большой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1888 году Василий Андреев собрал в Санкт-Петербурге один из первых больших оркестров русских народных инструментов. Это стало важным шагом для всей народной музыки.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не только объединял музыкантов, но и улучшал сами инструменты. Он добивался более стройного звучания и подбирал для оркестра подходящие пьесы и обработки.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работе балалайка, домра и другие инструменты вышли на концертную сцену. Народная музыка зазвучала по-новому — как серьёзное и красивое искусство.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звучит в оркестре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часто играет народные песни, знакомые по напевности и простому, запоминающемуся рисунку. Такие мелодии звучат тепло и сразу вызывают желание подпевать.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пьесы звучат спокойно и мягко. Они помогают слушателю представить тихий вечер, задуматься или просто послушать красивую мелодию без спешки.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плясовых наигрышах музыка становится быстрее и бодрее. Здесь особенно заметны ритм, звонкие переборы и весёлый характер, который будто приглашает в хоровод.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оркестр исполняет шутливые или торжественные пьесы. Тогда музыка то улыбается, то звучит очень празднично, показывая, как много настроений умеют передавать народные инструменты.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оркестр русских народных инструментов на слух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слышны звонкие струнные переборы и мягкий голос баяна или домры. Звук кажется живым, подвижным и очень ярким, словно музыка сама шагает вперёд.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легко уловить чёткий ритм: он делает мелодию похожей на пляску, хоровод или весёлую ярмарочную сцену. Такая музыка легко запоминается и сразу создаёт настроение праздника.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такой оркестр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искусств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дети впервые знакомятся с инструментами, учатся слушать оркестр и пробуют играть вместе под руководством педагога.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дома культуры оркестр выступает для жителей города или посёлка, а концерт часто становится настоящим праздником для всей семьи.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звучание оркестра особенно красиво и ясно. Тут можно услышать и тихие, и очень торжественные пьесы.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фестиваль
</a:t>
            </a:r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гуляньях оркестр создаёт весёлую атмосферу, а его музыка помогает людям танцевать, слушать и радоваться вместе.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1888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 этого года начинается история большого оркестра Василия Андреева.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первом оркестре Василия Андреева, 1888 год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народные инструменты получили заметное место на большой сцене и стали частью концертной культуры.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музыканту оркестра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должен внимательно слушать себя и соседей по ансамблю. Если один инструмент начнёт спешить, вся музыка сразу станет неровной, поэтому важно держать общий темп.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нужны хороший слух и знание нот. А главное — не забывать смотреть на дирижёра, ведь он помогает всем начать, закончить и играть вместе, как одна команда.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школьный оркестр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инструментами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узнают, как звучат балалайка, домра, баян и ударные инструменты. Каждый урок помогает услышать разницу между тихим, звонким и ритмичным звучанием.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играть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важно не только своё место, но и внимание к другим. Дети учатся входить вовремя, слушать соседей и не перебивать общую мелодию.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ребята перестают бояться выступлений. Репетиции и маленькие концерты помогают почувствовать себя уверенно и спокойно перед зрителями.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музицирование развивает память, внимание и терпение. Эти качества помогают не только в музыке, но и на обычных школьных уроках.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инструментах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стала одним из самых узнаваемых символов России. Её легко узнать по треугольному корпусу и звонкому, бойкому звуку, который сразу запоминается.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балалайки и домры есть разные размеры. В оркестре они звучат как дружная семья: кто-то поёт выше, кто-то ниже, а вместе получается богатая палитра звуков.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относятся к очень древним инструментам, а ложки в оркестре — вовсе не кухонная посуда. Они помогают держать ритм и добавляют музыке весёлую искорку.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Оркестр, который хранит душу народной музыки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русских народных инструментов соединяет старинные напевы и живую сцену. Он звучит ярко, дружно и по-праздничному, помогая детям и взрослым лучше почувствовать культуру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2026-05-24T21:43:45Z</dcterms:created>
  <dcterms:modified xsi:type="dcterms:W3CDTF">2026-05-24T21:43:45Z</dcterms:modified>
</cp:coreProperties>
</file>