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Арккосинус и уравнение cos t = a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арккосинус и учимся решать cos t = a с учётом диапазона, периода и симметрии.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изучается в 10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Арккосинус входит в тригонометрию и опирается на единичную окружность, периодичность и график косинуса. Уравнение cos t = a — базовая модель, где важно помнить: косинус принимает только значения от −1 до 1 и повторяется с периодом 2π.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на единичной окружности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значение cos t равно абсциссе точки, соответствующей углу t. Именно координата по оси Ox определяет, в какую «сторону» поворачивается точка для данного cos t.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cos t равен 1 и достигается при t = 2πk, а минимум равен −1 и достигается при t = π + 2πk, где k ∈ ℤ. В этих положениях точка лежит на концах диаметра.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максимумом и минимумом функция меняется непрерывно: при увеличении t косинус проходит путь от 1 до −1 и обратно. Поэтому уровень y = a может пересекаться с графиком по-разному в зависимости от a.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cos t пересекает прямую y = a только при a ∈ [−1; 1]. Если |a| &gt; 1, пересечений нет, потому что косинус по определению не выходит за границы своего диапазона.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−1 &lt; a &lt; 1 в каждом периоде обычно получаются две точки пересечения, то есть два семейства решений. Для a = 1 и a = −1 прямая касается графика в вершинах, поэтому решений ровно по одному семейству.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косинуса и горизонтальная прямая y = a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76589"/>
            <a:ext cx="4794300" cy="1960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решений зависит от значения a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параметра a показывает, когда уравнение cos t = a имеет решения и сколько семейств корней получаются за один период.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существование решений определяется условием |a| ≤ 1; при внутренних значениях (−1,1) уровень пересекает график дважды за период.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cos t (диапазон [−1; 1] и период 2π).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арккосинуса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Арккосинус числа a обозначается arccos a. Это угол из отрезка [0; π], у которого косинус равен a, то есть cos(arccos a) = a.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cos(arccos a) = a имеет смысл и верно только при a ∈ [−1; 1]. Если a выходит за этот диапазон, обратиться к arccos a нельзя: такого угла не существует.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[0; π]? Выбор промежутка делает обратную функцию однозначной: одному значению a сопоставляется ровно один угол, а не бесконечное множество симметричных.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 cos t = a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действий основан на диапазоне косинуса, определении arccos и периодичности 2π.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решений на одном периоде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−1 &lt; a &lt; 1 решения симметричны относительно t = 0: если t — корень, то −t тоже является корнем.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период уровень y = a пересекает график дважды при внутреннем значении a и один раз в точках касания при a = ±1.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пересечения y = cos t и y = a, с учётом периодичности 2π.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решения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a ∈ [−1; 1] уравнение cos t = a записывается через арккосинус: t = ±arccos a + 2πk, где k ∈ ℤ.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объединяет два семейства корней, которые появляются при −1 &lt; a &lt; 1 благодаря симметрии cos t = cos(−t).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|a| &gt; 1, общая формула не применяется: соответствующего значения косинуса не существует, значит решений нет вовсе.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a = 1 и a = −1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a = 1 имеем arccos 1 = 0, поэтому cos t = 1 выполняется только при t = 2πk. Вершина косинуса даёт единственное семейство корней.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a = −1 получаем arccos(−1) = π, и потому cos t = −1 даёт t = π + 2πk. Здесь снова работает один периодический набор.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крайних значениях два «половинных» семейства совпадают, поэтому уравнение не требует отдельного рассмотрения знака ±: ответ один и тот же для всех t за счёт симметрии.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периодичности: забыли про «+2πk»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t0 многие останавливаются на одном угле и пишут t = arccos a или t = −arccos a. Но косинус повторяется с периодом 2π, поэтому корни нужно собирать семейством t = … + 2πk. В итоге ответ получается неполным, хотя главный угол верный.
</a:t>
            </a:r>
            <a:endParaRPr lang="en-US" sz="885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применение арккосинуса при |a|&gt;1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сразу подставляют a в формулу t = ±arccos a, не проверив допустимый диапазон значений. Однако арккосинус определён только для a ∈ [−1;1], а косинус никогда не выходит за эти границы. При |a|&gt;1 пересечений нет, и решений действительно не существует.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Упущено второе семейство при −1&lt;a&lt;1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внутренних значений a (между −1 и 1) прямая y = a пересекает график y = cos t дважды за период. Из-за симметрии решений обычно получается t = +t0 + 2πk и t = −t0 + 2πk. Если записать только один знак, половина корней потеряется.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точных значений косинуса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показывает, как конкретные значения косинуса превращаются в точные углы на единичной окружности и дают два семейства корней (кроме крайних случаев).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ответы удобно получать, соотнося a с абсциссой точки окружности. При −1&lt;a&lt;1 обычно возникает два семейства, при a=±1 — одно.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тригонометрии: значения на единичной окружности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вида cos f(x)=a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аргумент косинуса содержит выражение, нельзя считать, что f(x) уже равно углу. Сначала решают базовое уравнение cos t=a, находят t и только потом подставляют результат в f(x)=t, получая уравнения относительно x.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cos(2x−1)=1/2 сначала определяют главный угол: arccos(1/2)=π/3, значит 2x−1=±π/3+2πk. Здесь переменная x появляется линейно, поэтому дальнейшие шаги быстро сводятся к двум простым уравнениям.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±π/3+2πk объединяет все решения за счёт периодичности косинуса. Важно удерживать k∈Z до конца: оно влияет на множество корней, даже если на вид получается одинаковый ответ для разных ветвей.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получения x следует проверить, что все найденные корни действительно удовлетворяют исходному уравнению, особенно если в f(x) есть ограничения (например, выражение делением или корнем). Это предупреждает ошибки из-за «посторонних» значений.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 с выражением внутри косинуса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алгоритм для cos f(x)=a с учётом периода и проверки условий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корней имеет уравнение при разных значениях a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семейств определяется тем, пересекает ли прямая y=a график косинуса за один период. Внутри диапазона возникают две точки, по краям — касание.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решений за период — при −1&lt;a&lt;1: две симметричные точки. Вне отрезка решений нет, а при a=±1 корни «сливаются» в одно семейство.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анализ пересечений y=cos t и y=a (школьная тригонометрия, период 2π)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уравнения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cos t=a можно понимать как поиск точек, где график y=cos t имеет ординату, равную числу a. Тогда решения — это абсциссы точек пересечения графика с горизонтальной прямой y=a.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каждому углу t соответствует точка с координатой x=cos t. Значит условие cos t=a превращается в задачу: найти углы, для которых абсцисса равна заданному a.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сразу объясняет допустимый диапазон: абсцисса точки окружности не может быть меньше −1 и больше 1. Поэтому существование решений возможно только при |a|≤1, иначе пересечений не бывает.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для каждого значения косинуса при −1&lt;a&lt;1 есть две симметричные точки относительно оси Ox. Они соответствуют двум углам: один «справа» и второй «слева» от оси под тем же t по модулю.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следует: один и тот же косинус обычно соответствует двум углам, отличающимся знаком и добавлением периода 2π. Когда a=1 или a=−1, симметрия вырождается: вместо двух точек получается одна, поэтому остаётся только одно семейство корней.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единичной окружностью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формул для ответов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записать общее решение, не забывая про период 2πk и отдельные случаи при a=±1. 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критерий существования корней — принадлежность a отрезку [−1;1]. Внутри него решений два (два семейства), на концах — одно.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арккосинуса и периодичность косинуса (2π)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124" y="1377928"/>
            <a:ext cx="162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в школьной математике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Арккосинус помогает находить углы, когда уравнение сводится к виду cos t=a. Умение быстро проверять допустимость a и записывать t с периодом 2πk напрямую влияет на качество решения задач.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параметром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заданиях параметр входит в a: cos t=a(p). По условию существования решений (|a|≤1) можно сразу определить, при каких значениях параметра уравнение имеет корни, а когда — нет.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сложного к простому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встречается cos f(x)=a, сначала решают внешнее уравнение cos t=a, затем приравнивают f(x)=t. Такой план превращает задачу в более знакомые алгебраические уравнения и снижает риск ошибок.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двух семейств корней при −1&lt;a&lt;1 и особых случаев при a=±1 помогает проверять ответы. По геометрии пересечений можно быстро оценить, сколько корней должно получиться за период.
</a:t>
            </a:r>
            <a:endParaRPr lang="en-US" sz="10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косинус задаёт углы через арккосинус и геометрию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Арккосинус — обратная функция к косинусу на [0;π] и используется только при a∈[−1;1]. Для −1&lt;a&lt;1 корни записываются t=±arccos a+2πk, а при a=±1 остаётся один тип решений.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2026-05-12T05:35:18Z</dcterms:created>
  <dcterms:modified xsi:type="dcterms:W3CDTF">2026-05-12T05:35:18Z</dcterms:modified>
</cp:coreProperties>
</file>